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5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5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2F90-E68E-C749-9C3E-E400AC83D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SAND WITH HIGH SILICA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9616F-07B7-B446-B984-078A26218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From </a:t>
            </a:r>
          </a:p>
          <a:p>
            <a:r>
              <a:rPr lang="en-US"/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271864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873B-D368-0F40-9C63-B912D0F0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481EFF-1150-B141-9B81-E0F4DAE89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62F7-CEED-184E-A4AD-D2DE68AC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DB7824-8ABC-3643-A5AD-DF0EDA2B8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5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5A23-734E-444E-9B21-1DA8CEED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27289-4822-8A46-A2A6-E7A6CF666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08C5-6079-954B-AAC7-6FD4D27D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3DB2FC-D300-C348-ADFE-48E3707B1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1669-2A1C-4944-AE12-60A35C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587E8E-F0E1-7F47-ABA1-EC2EEF57A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33" y="2016125"/>
            <a:ext cx="460505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AC93-135B-364B-81F0-5A20889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254214-C2DF-F146-8B2C-60183900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828D-FB86-9B40-A8D6-3DAA53EC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DF8E02-3AD0-C144-AC70-B2339A040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47BF-57EB-FC40-98EC-A3C09DCA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4B3996-1EA3-DF4E-A7A2-D7BA1AEB3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4FA8-09E5-4A46-8153-28C3F876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E3863F-093D-6640-BFCB-949AFDBFF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88C6-8CD3-EA4E-89A5-FBF44780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B33121-60FC-2747-A58B-6E3F392B9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FF3D-DE39-5945-BF06-36F71ACD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C4211F-596E-0340-AFC1-EB1896C7D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2DFF-9B80-0B49-8010-8C69677E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7CC32B-3BA3-6443-A1B7-74A7FF7B5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F8BD-0009-EE4B-B54F-CC135501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 with high silica content from Myanmar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7146B9-F70F-7D46-8212-42DFF347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33" y="2016125"/>
            <a:ext cx="460505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00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SAND WITH HIGH SILICA CONTENT</vt:lpstr>
      <vt:lpstr>Sand with high silica content from Myanmar 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  <vt:lpstr>Sand with high silica content from Myanmar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WITH HIGH SILICA CONTENT</dc:title>
  <cp:revision>2</cp:revision>
  <dcterms:modified xsi:type="dcterms:W3CDTF">2017-06-21T10:43:47Z</dcterms:modified>
</cp:coreProperties>
</file>