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/>
              <a:t>MILK POWDER &amp; MILK TABLETS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/>
              <a:t>Made in thailand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Milk powder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1746" y="2214694"/>
            <a:ext cx="2568757" cy="3424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8044" y="2214693"/>
            <a:ext cx="2602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/>
              <a:t>There are 900 grams in one tin can.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/>
              <a:t>There are 9 tin cans in one shipping paper carton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/>
              <a:t>There are 650 cartons in one full container load.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/>
              <a:t>Total 5,850 cans in one container.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Price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$ </a:t>
            </a:r>
            <a:r>
              <a:rPr lang="en-US" dirty="0" smtClean="0"/>
              <a:t>5.95 </a:t>
            </a:r>
            <a:r>
              <a:rPr lang="th-TH" dirty="0" smtClean="0"/>
              <a:t>/can </a:t>
            </a:r>
            <a:r>
              <a:rPr lang="th-TH" dirty="0"/>
              <a:t>where $ 1 = 35 thai baht)</a:t>
            </a:r>
          </a:p>
          <a:p>
            <a:r>
              <a:rPr lang="th-TH" dirty="0"/>
              <a:t>the price is Fob bangkok port</a:t>
            </a:r>
          </a:p>
          <a:p>
            <a:r>
              <a:rPr lang="th-TH" dirty="0"/>
              <a:t>term of payment is </a:t>
            </a:r>
            <a:r>
              <a:rPr lang="en-US" dirty="0" smtClean="0"/>
              <a:t>Transferable </a:t>
            </a:r>
            <a:r>
              <a:rPr lang="th-TH" dirty="0" smtClean="0"/>
              <a:t>l/c </a:t>
            </a:r>
            <a:endParaRPr lang="th-TH" dirty="0"/>
          </a:p>
          <a:p>
            <a:r>
              <a:rPr lang="th-TH" dirty="0"/>
              <a:t>voulme discount is </a:t>
            </a:r>
            <a:r>
              <a:rPr lang="en-US" dirty="0" smtClean="0"/>
              <a:t>POSSIBLE </a:t>
            </a:r>
          </a:p>
          <a:p>
            <a:r>
              <a:rPr lang="th-TH" dirty="0" smtClean="0"/>
              <a:t>own </a:t>
            </a:r>
            <a:r>
              <a:rPr lang="th-TH" dirty="0"/>
              <a:t>brand </a:t>
            </a:r>
            <a:r>
              <a:rPr lang="th-TH" dirty="0" smtClean="0"/>
              <a:t>is</a:t>
            </a:r>
            <a:r>
              <a:rPr lang="en-US" dirty="0" smtClean="0"/>
              <a:t> POSSIBLE</a:t>
            </a:r>
            <a:r>
              <a:rPr lang="th-T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2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Specification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7122" y="2147551"/>
            <a:ext cx="2451298" cy="3424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00" y="2013266"/>
            <a:ext cx="2635530" cy="35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7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Milk tablets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37104" y="2214694"/>
            <a:ext cx="2570497" cy="3424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65" y="2270634"/>
            <a:ext cx="4417560" cy="33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Specification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68590" y="2076679"/>
            <a:ext cx="2576031" cy="3424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224015"/>
            <a:ext cx="2391822" cy="32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Price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Available in vanila and chocolate flavours</a:t>
            </a:r>
          </a:p>
          <a:p>
            <a:r>
              <a:rPr lang="th-TH" dirty="0"/>
              <a:t>There are 20 grams in one pack</a:t>
            </a:r>
          </a:p>
          <a:p>
            <a:r>
              <a:rPr lang="th-TH" dirty="0"/>
              <a:t>the cost is </a:t>
            </a:r>
            <a:r>
              <a:rPr lang="th-TH" dirty="0" smtClean="0"/>
              <a:t> </a:t>
            </a:r>
            <a:r>
              <a:rPr lang="en-US" dirty="0" smtClean="0"/>
              <a:t>$0.27 </a:t>
            </a:r>
            <a:r>
              <a:rPr lang="th-TH" dirty="0" smtClean="0"/>
              <a:t> </a:t>
            </a:r>
            <a:r>
              <a:rPr lang="th-TH" dirty="0"/>
              <a:t>where $ 1 = Thai baht  35)</a:t>
            </a:r>
          </a:p>
          <a:p>
            <a:r>
              <a:rPr lang="th-TH" dirty="0"/>
              <a:t>term of </a:t>
            </a:r>
            <a:r>
              <a:rPr lang="th-TH" dirty="0" smtClean="0"/>
              <a:t>payment</a:t>
            </a:r>
            <a:r>
              <a:rPr lang="en-US" dirty="0" smtClean="0"/>
              <a:t> TRANSFERABLE </a:t>
            </a:r>
            <a:r>
              <a:rPr lang="th-TH" dirty="0" smtClean="0"/>
              <a:t> </a:t>
            </a:r>
            <a:r>
              <a:rPr lang="th-TH" dirty="0"/>
              <a:t>l/c</a:t>
            </a:r>
          </a:p>
          <a:p>
            <a:r>
              <a:rPr lang="th-TH" dirty="0"/>
              <a:t>own brand and volume discount are negotiable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124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Angsana New</vt:lpstr>
      <vt:lpstr>Arial</vt:lpstr>
      <vt:lpstr>Cordia New</vt:lpstr>
      <vt:lpstr>Tw Cen MT</vt:lpstr>
      <vt:lpstr>Droplet</vt:lpstr>
      <vt:lpstr>MILK POWDER &amp; MILK TABLETS</vt:lpstr>
      <vt:lpstr>Milk powder</vt:lpstr>
      <vt:lpstr>Price</vt:lpstr>
      <vt:lpstr>Specification</vt:lpstr>
      <vt:lpstr>Milk tablets</vt:lpstr>
      <vt:lpstr>Specification</vt:lpstr>
      <vt:lpstr>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POWDER &amp; MILK TABLETS</dc:title>
  <dc:creator>Robert Svllivan</dc:creator>
  <cp:lastModifiedBy>Robert Svllivan</cp:lastModifiedBy>
  <cp:revision>4</cp:revision>
  <dcterms:modified xsi:type="dcterms:W3CDTF">2017-06-02T14:05:36Z</dcterms:modified>
</cp:coreProperties>
</file>