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7759701" cy="10706100"/>
  <p:notesSz cx="7759701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358" y="3129915"/>
            <a:ext cx="6600063" cy="21202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4717" y="5654040"/>
            <a:ext cx="5435345" cy="2524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239" y="2322195"/>
            <a:ext cx="3377679" cy="66636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998861" y="2322195"/>
            <a:ext cx="3377679" cy="66636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665733"/>
            <a:ext cx="7104380" cy="816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4216" y="2293577"/>
            <a:ext cx="5616346" cy="43596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0025" y="9389745"/>
            <a:ext cx="2484729" cy="504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239" y="9389745"/>
            <a:ext cx="1785899" cy="504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0641" y="9389745"/>
            <a:ext cx="1785899" cy="504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59.jpg"/><Relationship Id="rId8" Type="http://schemas.openxmlformats.org/officeDocument/2006/relationships/image" Target="../media/image6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jpg"/><Relationship Id="rId7" Type="http://schemas.openxmlformats.org/officeDocument/2006/relationships/image" Target="../media/image67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Relationship Id="rId4" Type="http://schemas.openxmlformats.org/officeDocument/2006/relationships/image" Target="../media/image79.jpg"/><Relationship Id="rId5" Type="http://schemas.openxmlformats.org/officeDocument/2006/relationships/image" Target="../media/image80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hyperlink" Target="http://planning.city.cleveland.oh.us/cwp/glossary/images/site_plan.jpg" TargetMode="External"/><Relationship Id="rId7" Type="http://schemas.openxmlformats.org/officeDocument/2006/relationships/hyperlink" Target="http://planning.city.cleveland.oh.us/cwp/glossary/images/site_plan.jpg" TargetMode="External"/><Relationship Id="rId8" Type="http://schemas.openxmlformats.org/officeDocument/2006/relationships/hyperlink" Target="http://www.designcenter.umn.edu/" TargetMode="External"/><Relationship Id="rId9" Type="http://schemas.openxmlformats.org/officeDocument/2006/relationships/hyperlink" Target="http://ideas.repec.org/s/fth/harver.html" TargetMode="External"/><Relationship Id="rId10" Type="http://schemas.openxmlformats.org/officeDocument/2006/relationships/hyperlink" Target="http://ideas.repec.org/s/fth/harver.html" TargetMode="External"/><Relationship Id="rId11" Type="http://schemas.openxmlformats.org/officeDocument/2006/relationships/hyperlink" Target="http://www.economics.harvard.edu/pub/hier/2002/hier1948.pdf" TargetMode="External"/><Relationship Id="rId12" Type="http://schemas.openxmlformats.org/officeDocument/2006/relationships/hyperlink" Target="http://www.tjpdc.org/housing/mixeduse.asp" TargetMode="External"/><Relationship Id="rId13" Type="http://schemas.openxmlformats.org/officeDocument/2006/relationships/hyperlink" Target="http://www.tjpdc.org/housing/mixeduse.asp" TargetMode="Externa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hyperlink" Target="http://www.architizer.com/" TargetMode="External"/><Relationship Id="rId5" Type="http://schemas.openxmlformats.org/officeDocument/2006/relationships/hyperlink" Target="http://www.architoko.co.uk/" TargetMode="External"/><Relationship Id="rId6" Type="http://schemas.openxmlformats.org/officeDocument/2006/relationships/hyperlink" Target="http://www.architectural.com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hyperlink" Target="http://iurd.ced.berkeley/" TargetMode="Externa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Relationship Id="rId3" Type="http://schemas.openxmlformats.org/officeDocument/2006/relationships/image" Target="../media/image92.jpg"/><Relationship Id="rId4" Type="http://schemas.openxmlformats.org/officeDocument/2006/relationships/image" Target="../media/image93.jpg"/><Relationship Id="rId5" Type="http://schemas.openxmlformats.org/officeDocument/2006/relationships/image" Target="../media/image94.jpg"/><Relationship Id="rId6" Type="http://schemas.openxmlformats.org/officeDocument/2006/relationships/hyperlink" Target="http://www.archnet.sk/" TargetMode="Externa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jpg"/><Relationship Id="rId3" Type="http://schemas.openxmlformats.org/officeDocument/2006/relationships/image" Target="../media/image96.jpg"/><Relationship Id="rId4" Type="http://schemas.openxmlformats.org/officeDocument/2006/relationships/image" Target="../media/image97.jpg"/><Relationship Id="rId5" Type="http://schemas.openxmlformats.org/officeDocument/2006/relationships/hyperlink" Target="http://www.archnet.sk/" TargetMode="External"/><Relationship Id="rId6" Type="http://schemas.openxmlformats.org/officeDocument/2006/relationships/hyperlink" Target="http://www.archnet.sk/" TargetMode="External"/><Relationship Id="rId7" Type="http://schemas.openxmlformats.org/officeDocument/2006/relationships/hyperlink" Target="http://www.archnet.sk/" TargetMode="Externa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jpg"/><Relationship Id="rId3" Type="http://schemas.openxmlformats.org/officeDocument/2006/relationships/image" Target="../media/image99.jpg"/><Relationship Id="rId4" Type="http://schemas.openxmlformats.org/officeDocument/2006/relationships/image" Target="../media/image100.jpg"/><Relationship Id="rId5" Type="http://schemas.openxmlformats.org/officeDocument/2006/relationships/image" Target="../media/image101.jpg"/><Relationship Id="rId6" Type="http://schemas.openxmlformats.org/officeDocument/2006/relationships/image" Target="../media/image102.jpg"/><Relationship Id="rId7" Type="http://schemas.openxmlformats.org/officeDocument/2006/relationships/hyperlink" Target="http://fastu-oikodomos.blogspot.com/" TargetMode="External"/><Relationship Id="rId8" Type="http://schemas.openxmlformats.org/officeDocument/2006/relationships/hyperlink" Target="http://en.wikipedia.org/wiki/Suburb" TargetMode="Externa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9180" y="1832609"/>
            <a:ext cx="3713099" cy="606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52272" y="2162555"/>
            <a:ext cx="4291584" cy="133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30224" y="2483611"/>
            <a:ext cx="506984" cy="459231"/>
          </a:xfrm>
          <a:custGeom>
            <a:avLst/>
            <a:gdLst/>
            <a:ahLst/>
            <a:cxnLst/>
            <a:rect l="l" t="t" r="r" b="b"/>
            <a:pathLst>
              <a:path w="506984" h="459231">
                <a:moveTo>
                  <a:pt x="304672" y="0"/>
                </a:moveTo>
                <a:lnTo>
                  <a:pt x="196773" y="0"/>
                </a:lnTo>
                <a:lnTo>
                  <a:pt x="0" y="459231"/>
                </a:lnTo>
                <a:lnTo>
                  <a:pt x="108203" y="459231"/>
                </a:lnTo>
                <a:lnTo>
                  <a:pt x="149910" y="354965"/>
                </a:lnTo>
                <a:lnTo>
                  <a:pt x="461050" y="354965"/>
                </a:lnTo>
                <a:lnTo>
                  <a:pt x="426921" y="277495"/>
                </a:lnTo>
                <a:lnTo>
                  <a:pt x="181267" y="277495"/>
                </a:lnTo>
                <a:lnTo>
                  <a:pt x="249554" y="107061"/>
                </a:lnTo>
                <a:lnTo>
                  <a:pt x="351837" y="107061"/>
                </a:lnTo>
                <a:lnTo>
                  <a:pt x="304672" y="0"/>
                </a:lnTo>
                <a:close/>
              </a:path>
              <a:path w="506984" h="459231">
                <a:moveTo>
                  <a:pt x="461050" y="354965"/>
                </a:moveTo>
                <a:lnTo>
                  <a:pt x="351789" y="354965"/>
                </a:lnTo>
                <a:lnTo>
                  <a:pt x="395985" y="459231"/>
                </a:lnTo>
                <a:lnTo>
                  <a:pt x="506984" y="459231"/>
                </a:lnTo>
                <a:lnTo>
                  <a:pt x="461050" y="354965"/>
                </a:lnTo>
                <a:close/>
              </a:path>
              <a:path w="506984" h="459231">
                <a:moveTo>
                  <a:pt x="351837" y="107061"/>
                </a:moveTo>
                <a:lnTo>
                  <a:pt x="249554" y="107061"/>
                </a:lnTo>
                <a:lnTo>
                  <a:pt x="319150" y="277495"/>
                </a:lnTo>
                <a:lnTo>
                  <a:pt x="426921" y="277495"/>
                </a:lnTo>
                <a:lnTo>
                  <a:pt x="351837" y="107061"/>
                </a:lnTo>
                <a:close/>
              </a:path>
            </a:pathLst>
          </a:custGeom>
          <a:solidFill>
            <a:srgbClr val="DEC46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47494" y="2476061"/>
            <a:ext cx="243234" cy="466781"/>
          </a:xfrm>
          <a:custGeom>
            <a:avLst/>
            <a:gdLst/>
            <a:ahLst/>
            <a:cxnLst/>
            <a:rect l="l" t="t" r="r" b="b"/>
            <a:pathLst>
              <a:path w="243234" h="466781">
                <a:moveTo>
                  <a:pt x="150622" y="203256"/>
                </a:moveTo>
                <a:lnTo>
                  <a:pt x="53721" y="203256"/>
                </a:lnTo>
                <a:lnTo>
                  <a:pt x="53721" y="466781"/>
                </a:lnTo>
                <a:lnTo>
                  <a:pt x="150622" y="466781"/>
                </a:lnTo>
                <a:lnTo>
                  <a:pt x="150622" y="203256"/>
                </a:lnTo>
                <a:close/>
              </a:path>
              <a:path w="243234" h="466781">
                <a:moveTo>
                  <a:pt x="223012" y="134041"/>
                </a:moveTo>
                <a:lnTo>
                  <a:pt x="0" y="134041"/>
                </a:lnTo>
                <a:lnTo>
                  <a:pt x="0" y="203256"/>
                </a:lnTo>
                <a:lnTo>
                  <a:pt x="223012" y="203256"/>
                </a:lnTo>
                <a:lnTo>
                  <a:pt x="223012" y="134041"/>
                </a:lnTo>
                <a:close/>
              </a:path>
              <a:path w="243234" h="466781">
                <a:moveTo>
                  <a:pt x="154300" y="0"/>
                </a:moveTo>
                <a:lnTo>
                  <a:pt x="105310" y="10668"/>
                </a:lnTo>
                <a:lnTo>
                  <a:pt x="66945" y="42084"/>
                </a:lnTo>
                <a:lnTo>
                  <a:pt x="55311" y="78817"/>
                </a:lnTo>
                <a:lnTo>
                  <a:pt x="53721" y="134041"/>
                </a:lnTo>
                <a:lnTo>
                  <a:pt x="150622" y="134041"/>
                </a:lnTo>
                <a:lnTo>
                  <a:pt x="150726" y="105499"/>
                </a:lnTo>
                <a:lnTo>
                  <a:pt x="152578" y="92511"/>
                </a:lnTo>
                <a:lnTo>
                  <a:pt x="157654" y="81409"/>
                </a:lnTo>
                <a:lnTo>
                  <a:pt x="167138" y="71418"/>
                </a:lnTo>
                <a:lnTo>
                  <a:pt x="178887" y="68405"/>
                </a:lnTo>
                <a:lnTo>
                  <a:pt x="196227" y="67475"/>
                </a:lnTo>
                <a:lnTo>
                  <a:pt x="235006" y="67475"/>
                </a:lnTo>
                <a:lnTo>
                  <a:pt x="243234" y="9830"/>
                </a:lnTo>
                <a:lnTo>
                  <a:pt x="197211" y="1620"/>
                </a:lnTo>
                <a:lnTo>
                  <a:pt x="169770" y="94"/>
                </a:lnTo>
                <a:lnTo>
                  <a:pt x="154300" y="0"/>
                </a:lnTo>
                <a:close/>
              </a:path>
              <a:path w="243234" h="466781">
                <a:moveTo>
                  <a:pt x="235006" y="67475"/>
                </a:moveTo>
                <a:lnTo>
                  <a:pt x="196227" y="67475"/>
                </a:lnTo>
                <a:lnTo>
                  <a:pt x="208648" y="68291"/>
                </a:lnTo>
                <a:lnTo>
                  <a:pt x="221350" y="69906"/>
                </a:lnTo>
                <a:lnTo>
                  <a:pt x="234315" y="72319"/>
                </a:lnTo>
                <a:lnTo>
                  <a:pt x="235006" y="67475"/>
                </a:lnTo>
                <a:close/>
              </a:path>
            </a:pathLst>
          </a:custGeom>
          <a:solidFill>
            <a:srgbClr val="DEC46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769998" y="2476061"/>
            <a:ext cx="631894" cy="473957"/>
          </a:xfrm>
          <a:custGeom>
            <a:avLst/>
            <a:gdLst/>
            <a:ahLst/>
            <a:cxnLst/>
            <a:rect l="l" t="t" r="r" b="b"/>
            <a:pathLst>
              <a:path w="631894" h="473957">
                <a:moveTo>
                  <a:pt x="150621" y="203256"/>
                </a:moveTo>
                <a:lnTo>
                  <a:pt x="53720" y="203256"/>
                </a:lnTo>
                <a:lnTo>
                  <a:pt x="53720" y="466781"/>
                </a:lnTo>
                <a:lnTo>
                  <a:pt x="150621" y="466781"/>
                </a:lnTo>
                <a:lnTo>
                  <a:pt x="150621" y="203256"/>
                </a:lnTo>
                <a:close/>
              </a:path>
              <a:path w="631894" h="473957">
                <a:moveTo>
                  <a:pt x="223012" y="134041"/>
                </a:moveTo>
                <a:lnTo>
                  <a:pt x="0" y="134041"/>
                </a:lnTo>
                <a:lnTo>
                  <a:pt x="0" y="203256"/>
                </a:lnTo>
                <a:lnTo>
                  <a:pt x="223012" y="203256"/>
                </a:lnTo>
                <a:lnTo>
                  <a:pt x="223012" y="134041"/>
                </a:lnTo>
                <a:close/>
              </a:path>
              <a:path w="631894" h="473957">
                <a:moveTo>
                  <a:pt x="154300" y="0"/>
                </a:moveTo>
                <a:lnTo>
                  <a:pt x="105310" y="10668"/>
                </a:lnTo>
                <a:lnTo>
                  <a:pt x="66945" y="42084"/>
                </a:lnTo>
                <a:lnTo>
                  <a:pt x="55311" y="78817"/>
                </a:lnTo>
                <a:lnTo>
                  <a:pt x="53720" y="134041"/>
                </a:lnTo>
                <a:lnTo>
                  <a:pt x="150621" y="134041"/>
                </a:lnTo>
                <a:lnTo>
                  <a:pt x="150726" y="105499"/>
                </a:lnTo>
                <a:lnTo>
                  <a:pt x="152578" y="92511"/>
                </a:lnTo>
                <a:lnTo>
                  <a:pt x="157654" y="81409"/>
                </a:lnTo>
                <a:lnTo>
                  <a:pt x="167138" y="71418"/>
                </a:lnTo>
                <a:lnTo>
                  <a:pt x="178887" y="68405"/>
                </a:lnTo>
                <a:lnTo>
                  <a:pt x="196227" y="67475"/>
                </a:lnTo>
                <a:lnTo>
                  <a:pt x="235006" y="67475"/>
                </a:lnTo>
                <a:lnTo>
                  <a:pt x="243234" y="9830"/>
                </a:lnTo>
                <a:lnTo>
                  <a:pt x="197211" y="1620"/>
                </a:lnTo>
                <a:lnTo>
                  <a:pt x="169770" y="94"/>
                </a:lnTo>
                <a:lnTo>
                  <a:pt x="154300" y="0"/>
                </a:lnTo>
                <a:close/>
              </a:path>
              <a:path w="631894" h="473957">
                <a:moveTo>
                  <a:pt x="235006" y="67475"/>
                </a:moveTo>
                <a:lnTo>
                  <a:pt x="196227" y="67475"/>
                </a:lnTo>
                <a:lnTo>
                  <a:pt x="208648" y="68291"/>
                </a:lnTo>
                <a:lnTo>
                  <a:pt x="221350" y="69906"/>
                </a:lnTo>
                <a:lnTo>
                  <a:pt x="234314" y="72319"/>
                </a:lnTo>
                <a:lnTo>
                  <a:pt x="235006" y="67475"/>
                </a:lnTo>
                <a:close/>
              </a:path>
              <a:path w="631894" h="473957">
                <a:moveTo>
                  <a:pt x="442808" y="126549"/>
                </a:moveTo>
                <a:lnTo>
                  <a:pt x="403983" y="129691"/>
                </a:lnTo>
                <a:lnTo>
                  <a:pt x="355467" y="143805"/>
                </a:lnTo>
                <a:lnTo>
                  <a:pt x="314511" y="168635"/>
                </a:lnTo>
                <a:lnTo>
                  <a:pt x="288708" y="196767"/>
                </a:lnTo>
                <a:lnTo>
                  <a:pt x="267082" y="233983"/>
                </a:lnTo>
                <a:lnTo>
                  <a:pt x="256728" y="270672"/>
                </a:lnTo>
                <a:lnTo>
                  <a:pt x="254762" y="295712"/>
                </a:lnTo>
                <a:lnTo>
                  <a:pt x="254900" y="304316"/>
                </a:lnTo>
                <a:lnTo>
                  <a:pt x="262486" y="353701"/>
                </a:lnTo>
                <a:lnTo>
                  <a:pt x="277192" y="389524"/>
                </a:lnTo>
                <a:lnTo>
                  <a:pt x="308124" y="428063"/>
                </a:lnTo>
                <a:lnTo>
                  <a:pt x="341728" y="450238"/>
                </a:lnTo>
                <a:lnTo>
                  <a:pt x="377250" y="464495"/>
                </a:lnTo>
                <a:lnTo>
                  <a:pt x="426906" y="473047"/>
                </a:lnTo>
                <a:lnTo>
                  <a:pt x="456655" y="473957"/>
                </a:lnTo>
                <a:lnTo>
                  <a:pt x="469725" y="472926"/>
                </a:lnTo>
                <a:lnTo>
                  <a:pt x="518769" y="461231"/>
                </a:lnTo>
                <a:lnTo>
                  <a:pt x="552779" y="443903"/>
                </a:lnTo>
                <a:lnTo>
                  <a:pt x="585079" y="418593"/>
                </a:lnTo>
                <a:lnTo>
                  <a:pt x="599184" y="402132"/>
                </a:lnTo>
                <a:lnTo>
                  <a:pt x="434539" y="402132"/>
                </a:lnTo>
                <a:lnTo>
                  <a:pt x="422058" y="400139"/>
                </a:lnTo>
                <a:lnTo>
                  <a:pt x="387855" y="383206"/>
                </a:lnTo>
                <a:lnTo>
                  <a:pt x="359799" y="342280"/>
                </a:lnTo>
                <a:lnTo>
                  <a:pt x="353949" y="300411"/>
                </a:lnTo>
                <a:lnTo>
                  <a:pt x="354247" y="290127"/>
                </a:lnTo>
                <a:lnTo>
                  <a:pt x="362566" y="252043"/>
                </a:lnTo>
                <a:lnTo>
                  <a:pt x="394231" y="212560"/>
                </a:lnTo>
                <a:lnTo>
                  <a:pt x="429998" y="199194"/>
                </a:lnTo>
                <a:lnTo>
                  <a:pt x="443508" y="198303"/>
                </a:lnTo>
                <a:lnTo>
                  <a:pt x="599302" y="198303"/>
                </a:lnTo>
                <a:lnTo>
                  <a:pt x="594696" y="192288"/>
                </a:lnTo>
                <a:lnTo>
                  <a:pt x="565652" y="164116"/>
                </a:lnTo>
                <a:lnTo>
                  <a:pt x="522139" y="140085"/>
                </a:lnTo>
                <a:lnTo>
                  <a:pt x="484606" y="129935"/>
                </a:lnTo>
                <a:lnTo>
                  <a:pt x="457218" y="126925"/>
                </a:lnTo>
                <a:lnTo>
                  <a:pt x="442808" y="126549"/>
                </a:lnTo>
                <a:close/>
              </a:path>
              <a:path w="631894" h="473957">
                <a:moveTo>
                  <a:pt x="599302" y="198303"/>
                </a:moveTo>
                <a:lnTo>
                  <a:pt x="443508" y="198303"/>
                </a:lnTo>
                <a:lnTo>
                  <a:pt x="455826" y="199064"/>
                </a:lnTo>
                <a:lnTo>
                  <a:pt x="467616" y="201455"/>
                </a:lnTo>
                <a:lnTo>
                  <a:pt x="501312" y="220095"/>
                </a:lnTo>
                <a:lnTo>
                  <a:pt x="527686" y="261913"/>
                </a:lnTo>
                <a:lnTo>
                  <a:pt x="532652" y="306303"/>
                </a:lnTo>
                <a:lnTo>
                  <a:pt x="531499" y="320847"/>
                </a:lnTo>
                <a:lnTo>
                  <a:pt x="520370" y="357789"/>
                </a:lnTo>
                <a:lnTo>
                  <a:pt x="487674" y="391156"/>
                </a:lnTo>
                <a:lnTo>
                  <a:pt x="450387" y="401584"/>
                </a:lnTo>
                <a:lnTo>
                  <a:pt x="434539" y="402132"/>
                </a:lnTo>
                <a:lnTo>
                  <a:pt x="599184" y="402132"/>
                </a:lnTo>
                <a:lnTo>
                  <a:pt x="618237" y="368601"/>
                </a:lnTo>
                <a:lnTo>
                  <a:pt x="628643" y="331028"/>
                </a:lnTo>
                <a:lnTo>
                  <a:pt x="631894" y="286150"/>
                </a:lnTo>
                <a:lnTo>
                  <a:pt x="630562" y="273149"/>
                </a:lnTo>
                <a:lnTo>
                  <a:pt x="615934" y="224919"/>
                </a:lnTo>
                <a:lnTo>
                  <a:pt x="602789" y="202858"/>
                </a:lnTo>
                <a:lnTo>
                  <a:pt x="599302" y="198303"/>
                </a:lnTo>
                <a:close/>
              </a:path>
            </a:pathLst>
          </a:custGeom>
          <a:solidFill>
            <a:srgbClr val="DEC46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472689" y="2603280"/>
            <a:ext cx="236656" cy="339563"/>
          </a:xfrm>
          <a:custGeom>
            <a:avLst/>
            <a:gdLst/>
            <a:ahLst/>
            <a:cxnLst/>
            <a:rect l="l" t="t" r="r" b="b"/>
            <a:pathLst>
              <a:path w="236656" h="339563">
                <a:moveTo>
                  <a:pt x="90043" y="6823"/>
                </a:moveTo>
                <a:lnTo>
                  <a:pt x="0" y="6823"/>
                </a:lnTo>
                <a:lnTo>
                  <a:pt x="0" y="339563"/>
                </a:lnTo>
                <a:lnTo>
                  <a:pt x="96901" y="339563"/>
                </a:lnTo>
                <a:lnTo>
                  <a:pt x="96933" y="226371"/>
                </a:lnTo>
                <a:lnTo>
                  <a:pt x="97140" y="210029"/>
                </a:lnTo>
                <a:lnTo>
                  <a:pt x="99130" y="167683"/>
                </a:lnTo>
                <a:lnTo>
                  <a:pt x="105878" y="124341"/>
                </a:lnTo>
                <a:lnTo>
                  <a:pt x="131348" y="85811"/>
                </a:lnTo>
                <a:lnTo>
                  <a:pt x="170241" y="78907"/>
                </a:lnTo>
                <a:lnTo>
                  <a:pt x="212418" y="78907"/>
                </a:lnTo>
                <a:lnTo>
                  <a:pt x="221898" y="54194"/>
                </a:lnTo>
                <a:lnTo>
                  <a:pt x="90043" y="54194"/>
                </a:lnTo>
                <a:lnTo>
                  <a:pt x="90043" y="6823"/>
                </a:lnTo>
                <a:close/>
              </a:path>
              <a:path w="236656" h="339563">
                <a:moveTo>
                  <a:pt x="212418" y="78907"/>
                </a:moveTo>
                <a:lnTo>
                  <a:pt x="170241" y="78907"/>
                </a:lnTo>
                <a:lnTo>
                  <a:pt x="182059" y="81472"/>
                </a:lnTo>
                <a:lnTo>
                  <a:pt x="194367" y="86066"/>
                </a:lnTo>
                <a:lnTo>
                  <a:pt x="207137" y="92675"/>
                </a:lnTo>
                <a:lnTo>
                  <a:pt x="212418" y="78907"/>
                </a:lnTo>
                <a:close/>
              </a:path>
              <a:path w="236656" h="339563">
                <a:moveTo>
                  <a:pt x="162319" y="0"/>
                </a:moveTo>
                <a:lnTo>
                  <a:pt x="125451" y="14064"/>
                </a:lnTo>
                <a:lnTo>
                  <a:pt x="90043" y="54194"/>
                </a:lnTo>
                <a:lnTo>
                  <a:pt x="221898" y="54194"/>
                </a:lnTo>
                <a:lnTo>
                  <a:pt x="236656" y="15724"/>
                </a:lnTo>
                <a:lnTo>
                  <a:pt x="226382" y="10732"/>
                </a:lnTo>
                <a:lnTo>
                  <a:pt x="177835" y="177"/>
                </a:lnTo>
                <a:lnTo>
                  <a:pt x="162319" y="0"/>
                </a:lnTo>
                <a:close/>
              </a:path>
            </a:pathLst>
          </a:custGeom>
          <a:solidFill>
            <a:srgbClr val="DEC46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717311" y="2483611"/>
            <a:ext cx="1783096" cy="466682"/>
          </a:xfrm>
          <a:custGeom>
            <a:avLst/>
            <a:gdLst/>
            <a:ahLst/>
            <a:cxnLst/>
            <a:rect l="l" t="t" r="r" b="b"/>
            <a:pathLst>
              <a:path w="1783096" h="466682">
                <a:moveTo>
                  <a:pt x="152498" y="119008"/>
                </a:moveTo>
                <a:lnTo>
                  <a:pt x="103106" y="126910"/>
                </a:lnTo>
                <a:lnTo>
                  <a:pt x="58148" y="151530"/>
                </a:lnTo>
                <a:lnTo>
                  <a:pt x="29582" y="180038"/>
                </a:lnTo>
                <a:lnTo>
                  <a:pt x="9119" y="223385"/>
                </a:lnTo>
                <a:lnTo>
                  <a:pt x="1452" y="263933"/>
                </a:lnTo>
                <a:lnTo>
                  <a:pt x="0" y="295036"/>
                </a:lnTo>
                <a:lnTo>
                  <a:pt x="530" y="309338"/>
                </a:lnTo>
                <a:lnTo>
                  <a:pt x="6628" y="349023"/>
                </a:lnTo>
                <a:lnTo>
                  <a:pt x="26043" y="395139"/>
                </a:lnTo>
                <a:lnTo>
                  <a:pt x="49786" y="425303"/>
                </a:lnTo>
                <a:lnTo>
                  <a:pt x="80762" y="448329"/>
                </a:lnTo>
                <a:lnTo>
                  <a:pt x="128975" y="464662"/>
                </a:lnTo>
                <a:lnTo>
                  <a:pt x="156460" y="466682"/>
                </a:lnTo>
                <a:lnTo>
                  <a:pt x="168206" y="465875"/>
                </a:lnTo>
                <a:lnTo>
                  <a:pt x="218360" y="450911"/>
                </a:lnTo>
                <a:lnTo>
                  <a:pt x="258747" y="420514"/>
                </a:lnTo>
                <a:lnTo>
                  <a:pt x="267442" y="410337"/>
                </a:lnTo>
                <a:lnTo>
                  <a:pt x="357358" y="410337"/>
                </a:lnTo>
                <a:lnTo>
                  <a:pt x="357358" y="396344"/>
                </a:lnTo>
                <a:lnTo>
                  <a:pt x="167453" y="396344"/>
                </a:lnTo>
                <a:lnTo>
                  <a:pt x="154838" y="393445"/>
                </a:lnTo>
                <a:lnTo>
                  <a:pt x="122829" y="372401"/>
                </a:lnTo>
                <a:lnTo>
                  <a:pt x="102672" y="330290"/>
                </a:lnTo>
                <a:lnTo>
                  <a:pt x="98913" y="285623"/>
                </a:lnTo>
                <a:lnTo>
                  <a:pt x="99085" y="277362"/>
                </a:lnTo>
                <a:lnTo>
                  <a:pt x="106450" y="238505"/>
                </a:lnTo>
                <a:lnTo>
                  <a:pt x="135807" y="199565"/>
                </a:lnTo>
                <a:lnTo>
                  <a:pt x="187257" y="186606"/>
                </a:lnTo>
                <a:lnTo>
                  <a:pt x="357358" y="186606"/>
                </a:lnTo>
                <a:lnTo>
                  <a:pt x="357358" y="162871"/>
                </a:lnTo>
                <a:lnTo>
                  <a:pt x="258011" y="162871"/>
                </a:lnTo>
                <a:lnTo>
                  <a:pt x="248040" y="153674"/>
                </a:lnTo>
                <a:lnTo>
                  <a:pt x="237668" y="145555"/>
                </a:lnTo>
                <a:lnTo>
                  <a:pt x="203982" y="127679"/>
                </a:lnTo>
                <a:lnTo>
                  <a:pt x="166119" y="119548"/>
                </a:lnTo>
                <a:lnTo>
                  <a:pt x="152498" y="119008"/>
                </a:lnTo>
                <a:close/>
              </a:path>
              <a:path w="1783096" h="466682">
                <a:moveTo>
                  <a:pt x="357358" y="410337"/>
                </a:moveTo>
                <a:lnTo>
                  <a:pt x="267442" y="410337"/>
                </a:lnTo>
                <a:lnTo>
                  <a:pt x="267442" y="459231"/>
                </a:lnTo>
                <a:lnTo>
                  <a:pt x="357358" y="459231"/>
                </a:lnTo>
                <a:lnTo>
                  <a:pt x="357358" y="410337"/>
                </a:lnTo>
                <a:close/>
              </a:path>
              <a:path w="1783096" h="466682">
                <a:moveTo>
                  <a:pt x="357358" y="186606"/>
                </a:moveTo>
                <a:lnTo>
                  <a:pt x="187257" y="186606"/>
                </a:lnTo>
                <a:lnTo>
                  <a:pt x="199197" y="188532"/>
                </a:lnTo>
                <a:lnTo>
                  <a:pt x="210594" y="192439"/>
                </a:lnTo>
                <a:lnTo>
                  <a:pt x="243312" y="218217"/>
                </a:lnTo>
                <a:lnTo>
                  <a:pt x="258828" y="263454"/>
                </a:lnTo>
                <a:lnTo>
                  <a:pt x="260834" y="295366"/>
                </a:lnTo>
                <a:lnTo>
                  <a:pt x="260261" y="309338"/>
                </a:lnTo>
                <a:lnTo>
                  <a:pt x="246060" y="357419"/>
                </a:lnTo>
                <a:lnTo>
                  <a:pt x="210401" y="390457"/>
                </a:lnTo>
                <a:lnTo>
                  <a:pt x="167453" y="396344"/>
                </a:lnTo>
                <a:lnTo>
                  <a:pt x="357358" y="396344"/>
                </a:lnTo>
                <a:lnTo>
                  <a:pt x="357358" y="186606"/>
                </a:lnTo>
                <a:close/>
              </a:path>
              <a:path w="1783096" h="466682">
                <a:moveTo>
                  <a:pt x="357358" y="0"/>
                </a:moveTo>
                <a:lnTo>
                  <a:pt x="260457" y="0"/>
                </a:lnTo>
                <a:lnTo>
                  <a:pt x="258011" y="162871"/>
                </a:lnTo>
                <a:lnTo>
                  <a:pt x="357358" y="162871"/>
                </a:lnTo>
                <a:lnTo>
                  <a:pt x="357358" y="0"/>
                </a:lnTo>
                <a:close/>
              </a:path>
              <a:path w="1783096" h="466682">
                <a:moveTo>
                  <a:pt x="741874" y="186337"/>
                </a:moveTo>
                <a:lnTo>
                  <a:pt x="591428" y="186337"/>
                </a:lnTo>
                <a:lnTo>
                  <a:pt x="607624" y="187229"/>
                </a:lnTo>
                <a:lnTo>
                  <a:pt x="621080" y="189383"/>
                </a:lnTo>
                <a:lnTo>
                  <a:pt x="651908" y="218210"/>
                </a:lnTo>
                <a:lnTo>
                  <a:pt x="653395" y="233299"/>
                </a:lnTo>
                <a:lnTo>
                  <a:pt x="647967" y="244108"/>
                </a:lnTo>
                <a:lnTo>
                  <a:pt x="605254" y="255081"/>
                </a:lnTo>
                <a:lnTo>
                  <a:pt x="557524" y="264088"/>
                </a:lnTo>
                <a:lnTo>
                  <a:pt x="543951" y="266642"/>
                </a:lnTo>
                <a:lnTo>
                  <a:pt x="495481" y="279775"/>
                </a:lnTo>
                <a:lnTo>
                  <a:pt x="453655" y="303769"/>
                </a:lnTo>
                <a:lnTo>
                  <a:pt x="431513" y="336850"/>
                </a:lnTo>
                <a:lnTo>
                  <a:pt x="426439" y="378577"/>
                </a:lnTo>
                <a:lnTo>
                  <a:pt x="428447" y="390294"/>
                </a:lnTo>
                <a:lnTo>
                  <a:pt x="454715" y="434251"/>
                </a:lnTo>
                <a:lnTo>
                  <a:pt x="486278" y="455680"/>
                </a:lnTo>
                <a:lnTo>
                  <a:pt x="523892" y="464886"/>
                </a:lnTo>
                <a:lnTo>
                  <a:pt x="555424" y="466550"/>
                </a:lnTo>
                <a:lnTo>
                  <a:pt x="566632" y="465626"/>
                </a:lnTo>
                <a:lnTo>
                  <a:pt x="603693" y="456764"/>
                </a:lnTo>
                <a:lnTo>
                  <a:pt x="640202" y="438911"/>
                </a:lnTo>
                <a:lnTo>
                  <a:pt x="661015" y="422910"/>
                </a:lnTo>
                <a:lnTo>
                  <a:pt x="754365" y="422910"/>
                </a:lnTo>
                <a:lnTo>
                  <a:pt x="751892" y="413682"/>
                </a:lnTo>
                <a:lnTo>
                  <a:pt x="750311" y="404469"/>
                </a:lnTo>
                <a:lnTo>
                  <a:pt x="750276" y="404153"/>
                </a:lnTo>
                <a:lnTo>
                  <a:pt x="567441" y="404153"/>
                </a:lnTo>
                <a:lnTo>
                  <a:pt x="532759" y="385915"/>
                </a:lnTo>
                <a:lnTo>
                  <a:pt x="524741" y="364357"/>
                </a:lnTo>
                <a:lnTo>
                  <a:pt x="524929" y="347565"/>
                </a:lnTo>
                <a:lnTo>
                  <a:pt x="558819" y="321455"/>
                </a:lnTo>
                <a:lnTo>
                  <a:pt x="621320" y="307459"/>
                </a:lnTo>
                <a:lnTo>
                  <a:pt x="633919" y="304614"/>
                </a:lnTo>
                <a:lnTo>
                  <a:pt x="644606" y="301952"/>
                </a:lnTo>
                <a:lnTo>
                  <a:pt x="653395" y="299466"/>
                </a:lnTo>
                <a:lnTo>
                  <a:pt x="747867" y="299466"/>
                </a:lnTo>
                <a:lnTo>
                  <a:pt x="748267" y="244108"/>
                </a:lnTo>
                <a:lnTo>
                  <a:pt x="748283" y="233299"/>
                </a:lnTo>
                <a:lnTo>
                  <a:pt x="747550" y="219342"/>
                </a:lnTo>
                <a:lnTo>
                  <a:pt x="746064" y="205709"/>
                </a:lnTo>
                <a:lnTo>
                  <a:pt x="743807" y="193330"/>
                </a:lnTo>
                <a:lnTo>
                  <a:pt x="741874" y="186337"/>
                </a:lnTo>
                <a:close/>
              </a:path>
              <a:path w="1783096" h="466682">
                <a:moveTo>
                  <a:pt x="754365" y="422910"/>
                </a:moveTo>
                <a:lnTo>
                  <a:pt x="661015" y="422910"/>
                </a:lnTo>
                <a:lnTo>
                  <a:pt x="661650" y="424561"/>
                </a:lnTo>
                <a:lnTo>
                  <a:pt x="662793" y="427990"/>
                </a:lnTo>
                <a:lnTo>
                  <a:pt x="665325" y="435945"/>
                </a:lnTo>
                <a:lnTo>
                  <a:pt x="669879" y="449395"/>
                </a:lnTo>
                <a:lnTo>
                  <a:pt x="673715" y="459231"/>
                </a:lnTo>
                <a:lnTo>
                  <a:pt x="764265" y="448907"/>
                </a:lnTo>
                <a:lnTo>
                  <a:pt x="759107" y="436977"/>
                </a:lnTo>
                <a:lnTo>
                  <a:pt x="754998" y="425269"/>
                </a:lnTo>
                <a:lnTo>
                  <a:pt x="754365" y="422910"/>
                </a:lnTo>
                <a:close/>
              </a:path>
              <a:path w="1783096" h="466682">
                <a:moveTo>
                  <a:pt x="747867" y="299466"/>
                </a:moveTo>
                <a:lnTo>
                  <a:pt x="653395" y="299466"/>
                </a:lnTo>
                <a:lnTo>
                  <a:pt x="653173" y="330311"/>
                </a:lnTo>
                <a:lnTo>
                  <a:pt x="652236" y="343521"/>
                </a:lnTo>
                <a:lnTo>
                  <a:pt x="632136" y="383964"/>
                </a:lnTo>
                <a:lnTo>
                  <a:pt x="596022" y="401934"/>
                </a:lnTo>
                <a:lnTo>
                  <a:pt x="567441" y="404153"/>
                </a:lnTo>
                <a:lnTo>
                  <a:pt x="750276" y="404153"/>
                </a:lnTo>
                <a:lnTo>
                  <a:pt x="749082" y="393477"/>
                </a:lnTo>
                <a:lnTo>
                  <a:pt x="748204" y="380711"/>
                </a:lnTo>
                <a:lnTo>
                  <a:pt x="747677" y="366179"/>
                </a:lnTo>
                <a:lnTo>
                  <a:pt x="747559" y="355158"/>
                </a:lnTo>
                <a:lnTo>
                  <a:pt x="747686" y="324498"/>
                </a:lnTo>
                <a:lnTo>
                  <a:pt x="747867" y="299466"/>
                </a:lnTo>
                <a:close/>
              </a:path>
              <a:path w="1783096" h="466682">
                <a:moveTo>
                  <a:pt x="587336" y="119059"/>
                </a:moveTo>
                <a:lnTo>
                  <a:pt x="546391" y="122451"/>
                </a:lnTo>
                <a:lnTo>
                  <a:pt x="499271" y="136648"/>
                </a:lnTo>
                <a:lnTo>
                  <a:pt x="460272" y="166128"/>
                </a:lnTo>
                <a:lnTo>
                  <a:pt x="440716" y="200172"/>
                </a:lnTo>
                <a:lnTo>
                  <a:pt x="435971" y="213614"/>
                </a:lnTo>
                <a:lnTo>
                  <a:pt x="523855" y="228092"/>
                </a:lnTo>
                <a:lnTo>
                  <a:pt x="526770" y="221230"/>
                </a:lnTo>
                <a:lnTo>
                  <a:pt x="533098" y="210260"/>
                </a:lnTo>
                <a:lnTo>
                  <a:pt x="575364" y="187066"/>
                </a:lnTo>
                <a:lnTo>
                  <a:pt x="591428" y="186337"/>
                </a:lnTo>
                <a:lnTo>
                  <a:pt x="741874" y="186337"/>
                </a:lnTo>
                <a:lnTo>
                  <a:pt x="740702" y="182097"/>
                </a:lnTo>
                <a:lnTo>
                  <a:pt x="714455" y="146239"/>
                </a:lnTo>
                <a:lnTo>
                  <a:pt x="671153" y="126432"/>
                </a:lnTo>
                <a:lnTo>
                  <a:pt x="620876" y="119854"/>
                </a:lnTo>
                <a:lnTo>
                  <a:pt x="604871" y="119247"/>
                </a:lnTo>
                <a:lnTo>
                  <a:pt x="587336" y="119059"/>
                </a:lnTo>
                <a:close/>
              </a:path>
              <a:path w="1783096" h="466682">
                <a:moveTo>
                  <a:pt x="1155936" y="416059"/>
                </a:moveTo>
                <a:lnTo>
                  <a:pt x="933682" y="416059"/>
                </a:lnTo>
                <a:lnTo>
                  <a:pt x="942207" y="425143"/>
                </a:lnTo>
                <a:lnTo>
                  <a:pt x="984855" y="454056"/>
                </a:lnTo>
                <a:lnTo>
                  <a:pt x="1033579" y="466198"/>
                </a:lnTo>
                <a:lnTo>
                  <a:pt x="1047174" y="466681"/>
                </a:lnTo>
                <a:lnTo>
                  <a:pt x="1060574" y="465843"/>
                </a:lnTo>
                <a:lnTo>
                  <a:pt x="1098121" y="456912"/>
                </a:lnTo>
                <a:lnTo>
                  <a:pt x="1131677" y="438366"/>
                </a:lnTo>
                <a:lnTo>
                  <a:pt x="1155936" y="416059"/>
                </a:lnTo>
                <a:close/>
              </a:path>
              <a:path w="1783096" h="466682">
                <a:moveTo>
                  <a:pt x="935843" y="0"/>
                </a:moveTo>
                <a:lnTo>
                  <a:pt x="838942" y="0"/>
                </a:lnTo>
                <a:lnTo>
                  <a:pt x="838942" y="459231"/>
                </a:lnTo>
                <a:lnTo>
                  <a:pt x="928985" y="459231"/>
                </a:lnTo>
                <a:lnTo>
                  <a:pt x="933682" y="416059"/>
                </a:lnTo>
                <a:lnTo>
                  <a:pt x="1155936" y="416059"/>
                </a:lnTo>
                <a:lnTo>
                  <a:pt x="1158932" y="412702"/>
                </a:lnTo>
                <a:lnTo>
                  <a:pt x="1165419" y="404145"/>
                </a:lnTo>
                <a:lnTo>
                  <a:pt x="1169816" y="397249"/>
                </a:lnTo>
                <a:lnTo>
                  <a:pt x="1018804" y="397249"/>
                </a:lnTo>
                <a:lnTo>
                  <a:pt x="1005604" y="396128"/>
                </a:lnTo>
                <a:lnTo>
                  <a:pt x="961145" y="371797"/>
                </a:lnTo>
                <a:lnTo>
                  <a:pt x="939297" y="329476"/>
                </a:lnTo>
                <a:lnTo>
                  <a:pt x="935081" y="285623"/>
                </a:lnTo>
                <a:lnTo>
                  <a:pt x="935289" y="276436"/>
                </a:lnTo>
                <a:lnTo>
                  <a:pt x="942788" y="237689"/>
                </a:lnTo>
                <a:lnTo>
                  <a:pt x="972208" y="199106"/>
                </a:lnTo>
                <a:lnTo>
                  <a:pt x="1024179" y="186664"/>
                </a:lnTo>
                <a:lnTo>
                  <a:pt x="1170388" y="186664"/>
                </a:lnTo>
                <a:lnTo>
                  <a:pt x="1164540" y="177910"/>
                </a:lnTo>
                <a:lnTo>
                  <a:pt x="1156731" y="168035"/>
                </a:lnTo>
                <a:lnTo>
                  <a:pt x="1154250" y="165353"/>
                </a:lnTo>
                <a:lnTo>
                  <a:pt x="935843" y="165353"/>
                </a:lnTo>
                <a:lnTo>
                  <a:pt x="935843" y="0"/>
                </a:lnTo>
                <a:close/>
              </a:path>
              <a:path w="1783096" h="466682">
                <a:moveTo>
                  <a:pt x="1170388" y="186664"/>
                </a:moveTo>
                <a:lnTo>
                  <a:pt x="1024179" y="186664"/>
                </a:lnTo>
                <a:lnTo>
                  <a:pt x="1035931" y="188678"/>
                </a:lnTo>
                <a:lnTo>
                  <a:pt x="1047211" y="192678"/>
                </a:lnTo>
                <a:lnTo>
                  <a:pt x="1080108" y="218957"/>
                </a:lnTo>
                <a:lnTo>
                  <a:pt x="1095229" y="264589"/>
                </a:lnTo>
                <a:lnTo>
                  <a:pt x="1097117" y="296678"/>
                </a:lnTo>
                <a:lnTo>
                  <a:pt x="1096472" y="310842"/>
                </a:lnTo>
                <a:lnTo>
                  <a:pt x="1087858" y="348060"/>
                </a:lnTo>
                <a:lnTo>
                  <a:pt x="1066629" y="379937"/>
                </a:lnTo>
                <a:lnTo>
                  <a:pt x="1018804" y="397249"/>
                </a:lnTo>
                <a:lnTo>
                  <a:pt x="1169816" y="397249"/>
                </a:lnTo>
                <a:lnTo>
                  <a:pt x="1188525" y="350709"/>
                </a:lnTo>
                <a:lnTo>
                  <a:pt x="1194879" y="308342"/>
                </a:lnTo>
                <a:lnTo>
                  <a:pt x="1195966" y="274976"/>
                </a:lnTo>
                <a:lnTo>
                  <a:pt x="1194865" y="260887"/>
                </a:lnTo>
                <a:lnTo>
                  <a:pt x="1186879" y="222142"/>
                </a:lnTo>
                <a:lnTo>
                  <a:pt x="1171439" y="188236"/>
                </a:lnTo>
                <a:lnTo>
                  <a:pt x="1170388" y="186664"/>
                </a:lnTo>
                <a:close/>
              </a:path>
              <a:path w="1783096" h="466682">
                <a:moveTo>
                  <a:pt x="1040376" y="119007"/>
                </a:moveTo>
                <a:lnTo>
                  <a:pt x="1001950" y="124438"/>
                </a:lnTo>
                <a:lnTo>
                  <a:pt x="967097" y="139896"/>
                </a:lnTo>
                <a:lnTo>
                  <a:pt x="935843" y="165353"/>
                </a:lnTo>
                <a:lnTo>
                  <a:pt x="1154250" y="165353"/>
                </a:lnTo>
                <a:lnTo>
                  <a:pt x="1117151" y="136611"/>
                </a:lnTo>
                <a:lnTo>
                  <a:pt x="1081367" y="123408"/>
                </a:lnTo>
                <a:lnTo>
                  <a:pt x="1040376" y="119007"/>
                </a:lnTo>
                <a:close/>
              </a:path>
              <a:path w="1783096" h="466682">
                <a:moveTo>
                  <a:pt x="1371199" y="0"/>
                </a:moveTo>
                <a:lnTo>
                  <a:pt x="1274425" y="0"/>
                </a:lnTo>
                <a:lnTo>
                  <a:pt x="1274425" y="459231"/>
                </a:lnTo>
                <a:lnTo>
                  <a:pt x="1371199" y="459231"/>
                </a:lnTo>
                <a:lnTo>
                  <a:pt x="1371199" y="0"/>
                </a:lnTo>
                <a:close/>
              </a:path>
              <a:path w="1783096" h="466682">
                <a:moveTo>
                  <a:pt x="1598062" y="119277"/>
                </a:moveTo>
                <a:lnTo>
                  <a:pt x="1548606" y="128915"/>
                </a:lnTo>
                <a:lnTo>
                  <a:pt x="1503718" y="153788"/>
                </a:lnTo>
                <a:lnTo>
                  <a:pt x="1475241" y="181220"/>
                </a:lnTo>
                <a:lnTo>
                  <a:pt x="1453477" y="222242"/>
                </a:lnTo>
                <a:lnTo>
                  <a:pt x="1444378" y="261043"/>
                </a:lnTo>
                <a:lnTo>
                  <a:pt x="1441497" y="308168"/>
                </a:lnTo>
                <a:lnTo>
                  <a:pt x="1442575" y="321439"/>
                </a:lnTo>
                <a:lnTo>
                  <a:pt x="1450603" y="358843"/>
                </a:lnTo>
                <a:lnTo>
                  <a:pt x="1473435" y="404191"/>
                </a:lnTo>
                <a:lnTo>
                  <a:pt x="1507465" y="437565"/>
                </a:lnTo>
                <a:lnTo>
                  <a:pt x="1552173" y="457697"/>
                </a:lnTo>
                <a:lnTo>
                  <a:pt x="1594050" y="465222"/>
                </a:lnTo>
                <a:lnTo>
                  <a:pt x="1626287" y="466622"/>
                </a:lnTo>
                <a:lnTo>
                  <a:pt x="1639839" y="465888"/>
                </a:lnTo>
                <a:lnTo>
                  <a:pt x="1677776" y="459185"/>
                </a:lnTo>
                <a:lnTo>
                  <a:pt x="1723534" y="438723"/>
                </a:lnTo>
                <a:lnTo>
                  <a:pt x="1759323" y="403335"/>
                </a:lnTo>
                <a:lnTo>
                  <a:pt x="1761275" y="400273"/>
                </a:lnTo>
                <a:lnTo>
                  <a:pt x="1608396" y="400273"/>
                </a:lnTo>
                <a:lnTo>
                  <a:pt x="1595789" y="397725"/>
                </a:lnTo>
                <a:lnTo>
                  <a:pt x="1562654" y="378011"/>
                </a:lnTo>
                <a:lnTo>
                  <a:pt x="1541680" y="332855"/>
                </a:lnTo>
                <a:lnTo>
                  <a:pt x="1540490" y="318262"/>
                </a:lnTo>
                <a:lnTo>
                  <a:pt x="1783096" y="303425"/>
                </a:lnTo>
                <a:lnTo>
                  <a:pt x="1782543" y="288715"/>
                </a:lnTo>
                <a:lnTo>
                  <a:pt x="1781374" y="274593"/>
                </a:lnTo>
                <a:lnTo>
                  <a:pt x="1780021" y="264414"/>
                </a:lnTo>
                <a:lnTo>
                  <a:pt x="1686921" y="264414"/>
                </a:lnTo>
                <a:lnTo>
                  <a:pt x="1542155" y="261783"/>
                </a:lnTo>
                <a:lnTo>
                  <a:pt x="1557613" y="213923"/>
                </a:lnTo>
                <a:lnTo>
                  <a:pt x="1588656" y="190602"/>
                </a:lnTo>
                <a:lnTo>
                  <a:pt x="1614976" y="186309"/>
                </a:lnTo>
                <a:lnTo>
                  <a:pt x="1751509" y="186309"/>
                </a:lnTo>
                <a:lnTo>
                  <a:pt x="1747965" y="181017"/>
                </a:lnTo>
                <a:lnTo>
                  <a:pt x="1714350" y="148122"/>
                </a:lnTo>
                <a:lnTo>
                  <a:pt x="1670633" y="128046"/>
                </a:lnTo>
                <a:lnTo>
                  <a:pt x="1629774" y="120597"/>
                </a:lnTo>
                <a:lnTo>
                  <a:pt x="1614393" y="119571"/>
                </a:lnTo>
                <a:lnTo>
                  <a:pt x="1598062" y="119277"/>
                </a:lnTo>
                <a:close/>
              </a:path>
              <a:path w="1783096" h="466682">
                <a:moveTo>
                  <a:pt x="1681460" y="353314"/>
                </a:moveTo>
                <a:lnTo>
                  <a:pt x="1657848" y="389722"/>
                </a:lnTo>
                <a:lnTo>
                  <a:pt x="1608396" y="400273"/>
                </a:lnTo>
                <a:lnTo>
                  <a:pt x="1761275" y="400273"/>
                </a:lnTo>
                <a:lnTo>
                  <a:pt x="1766291" y="392405"/>
                </a:lnTo>
                <a:lnTo>
                  <a:pt x="1772468" y="380642"/>
                </a:lnTo>
                <a:lnTo>
                  <a:pt x="1777853" y="368046"/>
                </a:lnTo>
                <a:lnTo>
                  <a:pt x="1681460" y="353314"/>
                </a:lnTo>
                <a:close/>
              </a:path>
              <a:path w="1783096" h="466682">
                <a:moveTo>
                  <a:pt x="1751509" y="186309"/>
                </a:moveTo>
                <a:lnTo>
                  <a:pt x="1614976" y="186309"/>
                </a:lnTo>
                <a:lnTo>
                  <a:pt x="1626537" y="187185"/>
                </a:lnTo>
                <a:lnTo>
                  <a:pt x="1637700" y="190036"/>
                </a:lnTo>
                <a:lnTo>
                  <a:pt x="1672099" y="214068"/>
                </a:lnTo>
                <a:lnTo>
                  <a:pt x="1686921" y="264414"/>
                </a:lnTo>
                <a:lnTo>
                  <a:pt x="1780021" y="264414"/>
                </a:lnTo>
                <a:lnTo>
                  <a:pt x="1770226" y="223687"/>
                </a:lnTo>
                <a:lnTo>
                  <a:pt x="1754628" y="190963"/>
                </a:lnTo>
                <a:lnTo>
                  <a:pt x="1751509" y="186309"/>
                </a:lnTo>
                <a:close/>
              </a:path>
            </a:pathLst>
          </a:custGeom>
          <a:solidFill>
            <a:srgbClr val="DEC46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10411" y="2991586"/>
            <a:ext cx="3575304" cy="144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30224" y="3011423"/>
            <a:ext cx="3497579" cy="67055"/>
          </a:xfrm>
          <a:custGeom>
            <a:avLst/>
            <a:gdLst/>
            <a:ahLst/>
            <a:cxnLst/>
            <a:rect l="l" t="t" r="r" b="b"/>
            <a:pathLst>
              <a:path w="3497579" h="67055">
                <a:moveTo>
                  <a:pt x="0" y="67055"/>
                </a:moveTo>
                <a:lnTo>
                  <a:pt x="3497579" y="67055"/>
                </a:lnTo>
                <a:lnTo>
                  <a:pt x="3497579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DEC46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58824" y="7505700"/>
            <a:ext cx="6132258" cy="604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506723" y="8148815"/>
            <a:ext cx="1634934" cy="476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714499"/>
            <a:ext cx="7619999" cy="59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90867" y="3231514"/>
            <a:ext cx="6583680" cy="4177664"/>
          </a:xfrm>
          <a:custGeom>
            <a:avLst/>
            <a:gdLst/>
            <a:ahLst/>
            <a:cxnLst/>
            <a:rect l="l" t="t" r="r" b="b"/>
            <a:pathLst>
              <a:path w="6583680" h="4177664">
                <a:moveTo>
                  <a:pt x="0" y="4177664"/>
                </a:moveTo>
                <a:lnTo>
                  <a:pt x="6583680" y="4177664"/>
                </a:lnTo>
                <a:lnTo>
                  <a:pt x="6583680" y="0"/>
                </a:lnTo>
                <a:lnTo>
                  <a:pt x="0" y="0"/>
                </a:lnTo>
                <a:lnTo>
                  <a:pt x="0" y="4177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81990" y="3277234"/>
            <a:ext cx="6400038" cy="4086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1675968"/>
            <a:ext cx="7703184" cy="3938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068955" marR="12700">
              <a:lnSpc>
                <a:spcPct val="1190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feedba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8"/>
              </a:spcBef>
            </a:pPr>
            <a:endParaRPr sz="550"/>
          </a:p>
          <a:p>
            <a:pPr marL="3068955" marR="358140">
              <a:lnSpc>
                <a:spcPct val="1163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3213735" algn="l"/>
              </a:tabLst>
            </a:pP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h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ate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2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000" spc="-3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1"/>
              </a:spcBef>
            </a:pPr>
            <a:endParaRPr sz="900"/>
          </a:p>
          <a:p>
            <a:pPr marL="3068955">
              <a:lnSpc>
                <a:spcPct val="100000"/>
              </a:lnSpc>
            </a:pP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g: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611505" marR="3091815" indent="-158750">
              <a:lnSpc>
                <a:spcPct val="116199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1505" algn="l"/>
              </a:tabLst>
            </a:pP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sto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89884D"/>
              </a:buClr>
              <a:buFont typeface="MS UI Gothic"/>
              <a:buChar char="■"/>
            </a:pPr>
            <a:endParaRPr sz="550"/>
          </a:p>
          <a:p>
            <a:pPr marL="611505" marR="2844800" indent="-158750">
              <a:lnSpc>
                <a:spcPct val="116199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1505" algn="l"/>
              </a:tabLst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4"/>
              </a:spcBef>
              <a:buClr>
                <a:srgbClr val="89884D"/>
              </a:buClr>
              <a:buFont typeface="MS UI Gothic"/>
              <a:buChar char="■"/>
            </a:pPr>
            <a:endParaRPr sz="75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  <a:buClr>
                <a:srgbClr val="89884D"/>
              </a:buClr>
              <a:buFont typeface="MS UI Gothic"/>
              <a:buChar char="■"/>
            </a:pPr>
            <a:endParaRPr sz="80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1"/>
              </a:spcBef>
              <a:buClr>
                <a:srgbClr val="89884D"/>
              </a:buClr>
              <a:buFont typeface="MS UI Gothic"/>
              <a:buChar char="■"/>
            </a:pPr>
            <a:endParaRPr sz="75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7"/>
              </a:spcBef>
              <a:buClr>
                <a:srgbClr val="89884D"/>
              </a:buClr>
              <a:buFont typeface="MS UI Gothic"/>
              <a:buChar char="■"/>
            </a:pPr>
            <a:endParaRPr sz="130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ic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areas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709" y="5774689"/>
            <a:ext cx="5200650" cy="2971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75131" y="1764791"/>
            <a:ext cx="2037588" cy="1584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525" y="1811654"/>
            <a:ext cx="6473825" cy="4394200"/>
          </a:xfrm>
          <a:custGeom>
            <a:avLst/>
            <a:gdLst/>
            <a:ahLst/>
            <a:cxnLst/>
            <a:rect l="l" t="t" r="r" b="b"/>
            <a:pathLst>
              <a:path w="6473825" h="4394200">
                <a:moveTo>
                  <a:pt x="0" y="4394200"/>
                </a:moveTo>
                <a:lnTo>
                  <a:pt x="6473825" y="4394200"/>
                </a:lnTo>
                <a:lnTo>
                  <a:pt x="6473825" y="0"/>
                </a:lnTo>
                <a:lnTo>
                  <a:pt x="0" y="0"/>
                </a:lnTo>
                <a:lnTo>
                  <a:pt x="0" y="4394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40663" y="1862327"/>
            <a:ext cx="6232651" cy="4201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1135" y="1009980"/>
            <a:ext cx="4552950" cy="71374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13664">
              <a:lnSpc>
                <a:spcPct val="119000"/>
              </a:lnSpc>
            </a:pP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ci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9"/>
              </a:spcBef>
            </a:pPr>
            <a:endParaRPr sz="700"/>
          </a:p>
          <a:p>
            <a:pPr marL="33655" marR="79375">
              <a:lnSpc>
                <a:spcPct val="118900"/>
              </a:lnSpc>
            </a:pP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LIH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di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nee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2924175" marR="12700">
              <a:lnSpc>
                <a:spcPct val="119000"/>
              </a:lnSpc>
            </a:pP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Le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equ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ate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ce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2924175" marR="18415">
              <a:lnSpc>
                <a:spcPct val="119000"/>
              </a:lnSpc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g,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hed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634" y="4075429"/>
            <a:ext cx="4708525" cy="3192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6011" y="995171"/>
            <a:ext cx="2436876" cy="2102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25" y="857376"/>
            <a:ext cx="6858000" cy="2797175"/>
          </a:xfrm>
          <a:custGeom>
            <a:avLst/>
            <a:gdLst/>
            <a:ahLst/>
            <a:cxnLst/>
            <a:rect l="l" t="t" r="r" b="b"/>
            <a:pathLst>
              <a:path w="6858000" h="2797175">
                <a:moveTo>
                  <a:pt x="0" y="2797175"/>
                </a:moveTo>
                <a:lnTo>
                  <a:pt x="6858000" y="2797175"/>
                </a:lnTo>
                <a:lnTo>
                  <a:pt x="6858000" y="0"/>
                </a:lnTo>
                <a:lnTo>
                  <a:pt x="0" y="0"/>
                </a:lnTo>
                <a:lnTo>
                  <a:pt x="0" y="2797175"/>
                </a:lnTo>
                <a:close/>
              </a:path>
            </a:pathLst>
          </a:custGeom>
          <a:solidFill>
            <a:srgbClr val="F9EE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2036" y="1217929"/>
            <a:ext cx="2053589" cy="1172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9845">
              <a:lnSpc>
                <a:spcPct val="105000"/>
              </a:lnSpc>
            </a:pP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Th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1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Lo</a:t>
            </a:r>
            <a:r>
              <a:rPr dirty="0" smtClean="0" sz="1200" spc="65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1200" spc="15" b="1">
                <a:solidFill>
                  <a:srgbClr val="89884D"/>
                </a:solidFill>
                <a:latin typeface="Arial"/>
                <a:cs typeface="Arial"/>
              </a:rPr>
              <a:t>-</a:t>
            </a:r>
            <a:r>
              <a:rPr dirty="0" smtClean="0" sz="1200" spc="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8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1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6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1200" spc="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1200" spc="55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12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-9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x</a:t>
            </a:r>
            <a:r>
              <a:rPr dirty="0" smtClean="0" sz="1200" spc="14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1200" spc="-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1200" spc="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9"/>
              </a:spcBef>
            </a:pPr>
            <a:endParaRPr sz="600"/>
          </a:p>
          <a:p>
            <a:pPr marL="12700" marR="12700">
              <a:lnSpc>
                <a:spcPct val="122300"/>
              </a:lnSpc>
            </a:pP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036" y="2440787"/>
            <a:ext cx="2084705" cy="433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2800"/>
              </a:lnSpc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4286" y="1209586"/>
            <a:ext cx="1799589" cy="307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9299"/>
              </a:lnSpc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ide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4286" y="1570049"/>
            <a:ext cx="2050414" cy="1628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8600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mee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tw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: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-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cen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4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6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>
                <a:latin typeface="Arial"/>
                <a:cs typeface="Arial"/>
              </a:rPr>
              <a:t>T</a:t>
            </a:r>
            <a:r>
              <a:rPr dirty="0" smtClean="0" sz="750" spc="-10">
                <a:latin typeface="Arial"/>
                <a:cs typeface="Arial"/>
              </a:rPr>
              <a:t>y</a:t>
            </a:r>
            <a:r>
              <a:rPr dirty="0" smtClean="0" sz="750" spc="0">
                <a:latin typeface="Arial"/>
                <a:cs typeface="Arial"/>
              </a:rPr>
              <a:t>pi</a:t>
            </a:r>
            <a:r>
              <a:rPr dirty="0" smtClean="0" sz="750" spc="5">
                <a:latin typeface="Arial"/>
                <a:cs typeface="Arial"/>
              </a:rPr>
              <a:t>c</a:t>
            </a:r>
            <a:r>
              <a:rPr dirty="0" smtClean="0" sz="750" spc="0">
                <a:latin typeface="Arial"/>
                <a:cs typeface="Arial"/>
              </a:rPr>
              <a:t>ally</a:t>
            </a:r>
            <a:r>
              <a:rPr dirty="0" smtClean="0" sz="750" spc="-15">
                <a:latin typeface="Arial"/>
                <a:cs typeface="Arial"/>
              </a:rPr>
              <a:t> </a:t>
            </a:r>
            <a:r>
              <a:rPr dirty="0" smtClean="0" sz="750" spc="0">
                <a:latin typeface="Arial"/>
                <a:cs typeface="Arial"/>
              </a:rPr>
              <a:t>lar</a:t>
            </a:r>
            <a:r>
              <a:rPr dirty="0" smtClean="0" sz="750" spc="-15">
                <a:latin typeface="Arial"/>
                <a:cs typeface="Arial"/>
              </a:rPr>
              <a:t>g</a:t>
            </a:r>
            <a:r>
              <a:rPr dirty="0" smtClean="0" sz="750" spc="0">
                <a:latin typeface="Arial"/>
                <a:cs typeface="Arial"/>
              </a:rPr>
              <a:t>e</a:t>
            </a:r>
            <a:r>
              <a:rPr dirty="0" smtClean="0" sz="750" spc="-10">
                <a:latin typeface="Arial"/>
                <a:cs typeface="Arial"/>
              </a:rPr>
              <a:t> </a:t>
            </a:r>
            <a:r>
              <a:rPr dirty="0" smtClean="0" sz="750" spc="5">
                <a:latin typeface="Arial"/>
                <a:cs typeface="Arial"/>
              </a:rPr>
              <a:t>c</a:t>
            </a:r>
            <a:r>
              <a:rPr dirty="0" smtClean="0" sz="750" spc="0">
                <a:latin typeface="Arial"/>
                <a:cs typeface="Arial"/>
              </a:rPr>
              <a:t>o</a:t>
            </a:r>
            <a:r>
              <a:rPr dirty="0" smtClean="0" sz="750" spc="-15">
                <a:latin typeface="Arial"/>
                <a:cs typeface="Arial"/>
              </a:rPr>
              <a:t>r</a:t>
            </a:r>
            <a:r>
              <a:rPr dirty="0" smtClean="0" sz="750" spc="0">
                <a:latin typeface="Arial"/>
                <a:cs typeface="Arial"/>
              </a:rPr>
              <a:t>por</a:t>
            </a:r>
            <a:r>
              <a:rPr dirty="0" smtClean="0" sz="750" spc="-15">
                <a:latin typeface="Arial"/>
                <a:cs typeface="Arial"/>
              </a:rPr>
              <a:t>a</a:t>
            </a:r>
            <a:r>
              <a:rPr dirty="0" smtClean="0" sz="750" spc="5">
                <a:latin typeface="Arial"/>
                <a:cs typeface="Arial"/>
              </a:rPr>
              <a:t>t</a:t>
            </a:r>
            <a:r>
              <a:rPr dirty="0" smtClean="0" sz="750" spc="0">
                <a:latin typeface="Arial"/>
                <a:cs typeface="Arial"/>
              </a:rPr>
              <a:t>io</a:t>
            </a:r>
            <a:r>
              <a:rPr dirty="0" smtClean="0" sz="750" spc="-15">
                <a:latin typeface="Arial"/>
                <a:cs typeface="Arial"/>
              </a:rPr>
              <a:t>n</a:t>
            </a:r>
            <a:r>
              <a:rPr dirty="0" smtClean="0" sz="750" spc="0">
                <a:latin typeface="Arial"/>
                <a:cs typeface="Arial"/>
              </a:rPr>
              <a:t>s</a:t>
            </a:r>
            <a:r>
              <a:rPr dirty="0" smtClean="0" sz="750" spc="-15">
                <a:latin typeface="Arial"/>
                <a:cs typeface="Arial"/>
              </a:rPr>
              <a:t> </a:t>
            </a:r>
            <a:r>
              <a:rPr dirty="0" smtClean="0" sz="750" spc="5">
                <a:latin typeface="Arial"/>
                <a:cs typeface="Arial"/>
              </a:rPr>
              <a:t>s</a:t>
            </a:r>
            <a:r>
              <a:rPr dirty="0" smtClean="0" sz="750" spc="-15">
                <a:latin typeface="Arial"/>
                <a:cs typeface="Arial"/>
              </a:rPr>
              <a:t>u</a:t>
            </a:r>
            <a:r>
              <a:rPr dirty="0" smtClean="0" sz="750" spc="5">
                <a:latin typeface="Arial"/>
                <a:cs typeface="Arial"/>
              </a:rPr>
              <a:t>c</a:t>
            </a:r>
            <a:r>
              <a:rPr dirty="0" smtClean="0" sz="750" spc="0">
                <a:latin typeface="Arial"/>
                <a:cs typeface="Arial"/>
              </a:rPr>
              <a:t>h</a:t>
            </a:r>
            <a:r>
              <a:rPr dirty="0" smtClean="0" sz="750" spc="-10">
                <a:latin typeface="Arial"/>
                <a:cs typeface="Arial"/>
              </a:rPr>
              <a:t> </a:t>
            </a:r>
            <a:r>
              <a:rPr dirty="0" smtClean="0" sz="750" spc="0">
                <a:latin typeface="Arial"/>
                <a:cs typeface="Arial"/>
              </a:rPr>
              <a:t>as</a:t>
            </a:r>
            <a:r>
              <a:rPr dirty="0" smtClean="0" sz="750" spc="-15">
                <a:latin typeface="Arial"/>
                <a:cs typeface="Arial"/>
              </a:rPr>
              <a:t> </a:t>
            </a:r>
            <a:r>
              <a:rPr dirty="0" smtClean="0" sz="750" spc="5">
                <a:latin typeface="Arial"/>
                <a:cs typeface="Arial"/>
              </a:rPr>
              <a:t>t</a:t>
            </a:r>
            <a:r>
              <a:rPr dirty="0" smtClean="0" sz="750" spc="0">
                <a:latin typeface="Arial"/>
                <a:cs typeface="Arial"/>
              </a:rPr>
              <a:t>he</a:t>
            </a:r>
            <a:r>
              <a:rPr dirty="0" smtClean="0" sz="750" spc="-10">
                <a:latin typeface="Arial"/>
                <a:cs typeface="Arial"/>
              </a:rPr>
              <a:t> </a:t>
            </a:r>
            <a:r>
              <a:rPr dirty="0" smtClean="0" sz="750" spc="0">
                <a:latin typeface="Arial"/>
                <a:cs typeface="Arial"/>
              </a:rPr>
              <a:t>l</a:t>
            </a:r>
            <a:r>
              <a:rPr dirty="0" smtClean="0" sz="750" spc="-15">
                <a:latin typeface="Arial"/>
                <a:cs typeface="Arial"/>
              </a:rPr>
              <a:t>i</a:t>
            </a:r>
            <a:r>
              <a:rPr dirty="0" smtClean="0" sz="750" spc="5">
                <a:latin typeface="Arial"/>
                <a:cs typeface="Arial"/>
              </a:rPr>
              <a:t>k</a:t>
            </a:r>
            <a:r>
              <a:rPr dirty="0" smtClean="0" sz="750" spc="-15">
                <a:latin typeface="Arial"/>
                <a:cs typeface="Arial"/>
              </a:rPr>
              <a:t>e</a:t>
            </a:r>
            <a:r>
              <a:rPr dirty="0" smtClean="0" sz="750" spc="0">
                <a:latin typeface="Arial"/>
                <a:cs typeface="Arial"/>
              </a:rPr>
              <a:t>s of</a:t>
            </a:r>
            <a:r>
              <a:rPr dirty="0" smtClean="0" sz="750" spc="0">
                <a:latin typeface="Arial"/>
                <a:cs typeface="Arial"/>
              </a:rPr>
              <a:t> S</a:t>
            </a:r>
            <a:r>
              <a:rPr dirty="0" smtClean="0" sz="750" spc="-10">
                <a:latin typeface="Arial"/>
                <a:cs typeface="Arial"/>
              </a:rPr>
              <a:t>M</a:t>
            </a:r>
            <a:r>
              <a:rPr dirty="0" smtClean="0" sz="750" spc="0">
                <a:latin typeface="Arial"/>
                <a:cs typeface="Arial"/>
              </a:rPr>
              <a:t>A</a:t>
            </a:r>
            <a:r>
              <a:rPr dirty="0" smtClean="0" sz="750" spc="-10">
                <a:latin typeface="Arial"/>
                <a:cs typeface="Arial"/>
              </a:rPr>
              <a:t>R</a:t>
            </a:r>
            <a:r>
              <a:rPr dirty="0" smtClean="0" sz="750" spc="0">
                <a:latin typeface="Arial"/>
                <a:cs typeface="Arial"/>
              </a:rPr>
              <a:t>T</a:t>
            </a:r>
            <a:r>
              <a:rPr dirty="0" smtClean="0" sz="750" spc="-15">
                <a:latin typeface="Arial"/>
                <a:cs typeface="Arial"/>
              </a:rPr>
              <a:t> </a:t>
            </a:r>
            <a:r>
              <a:rPr dirty="0" smtClean="0" sz="750" spc="0">
                <a:latin typeface="Arial"/>
                <a:cs typeface="Arial"/>
              </a:rPr>
              <a:t>,</a:t>
            </a:r>
            <a:r>
              <a:rPr dirty="0" smtClean="0" sz="750" spc="10">
                <a:latin typeface="Arial"/>
                <a:cs typeface="Arial"/>
              </a:rPr>
              <a:t> </a:t>
            </a:r>
            <a:r>
              <a:rPr dirty="0" smtClean="0" sz="750" spc="-20">
                <a:latin typeface="Arial"/>
                <a:cs typeface="Arial"/>
              </a:rPr>
              <a:t>T</a:t>
            </a:r>
            <a:r>
              <a:rPr dirty="0" smtClean="0" sz="750" spc="5">
                <a:latin typeface="Arial"/>
                <a:cs typeface="Arial"/>
              </a:rPr>
              <a:t>I</a:t>
            </a:r>
            <a:r>
              <a:rPr dirty="0" smtClean="0" sz="750" spc="0">
                <a:latin typeface="Arial"/>
                <a:cs typeface="Arial"/>
              </a:rPr>
              <a:t>GER</a:t>
            </a:r>
            <a:r>
              <a:rPr dirty="0" smtClean="0" sz="750" spc="-15">
                <a:latin typeface="Arial"/>
                <a:cs typeface="Arial"/>
              </a:rPr>
              <a:t> </a:t>
            </a:r>
            <a:r>
              <a:rPr dirty="0" smtClean="0" sz="750" spc="0">
                <a:latin typeface="Arial"/>
                <a:cs typeface="Arial"/>
              </a:rPr>
              <a:t>B</a:t>
            </a:r>
            <a:r>
              <a:rPr dirty="0" smtClean="0" sz="750" spc="-15">
                <a:latin typeface="Arial"/>
                <a:cs typeface="Arial"/>
              </a:rPr>
              <a:t>E</a:t>
            </a:r>
            <a:r>
              <a:rPr dirty="0" smtClean="0" sz="750" spc="0">
                <a:latin typeface="Arial"/>
                <a:cs typeface="Arial"/>
              </a:rPr>
              <a:t>ER</a:t>
            </a:r>
            <a:r>
              <a:rPr dirty="0" smtClean="0" sz="750" spc="-15">
                <a:latin typeface="Arial"/>
                <a:cs typeface="Arial"/>
              </a:rPr>
              <a:t> </a:t>
            </a:r>
            <a:r>
              <a:rPr dirty="0" smtClean="0" sz="750" spc="0">
                <a:latin typeface="Arial"/>
                <a:cs typeface="Arial"/>
              </a:rPr>
              <a:t>, ABA</a:t>
            </a:r>
            <a:r>
              <a:rPr dirty="0" smtClean="0" sz="750" spc="-10">
                <a:latin typeface="Arial"/>
                <a:cs typeface="Arial"/>
              </a:rPr>
              <a:t> </a:t>
            </a:r>
            <a:r>
              <a:rPr dirty="0" smtClean="0" sz="750" spc="-15">
                <a:latin typeface="Arial"/>
                <a:cs typeface="Arial"/>
              </a:rPr>
              <a:t>B</a:t>
            </a:r>
            <a:r>
              <a:rPr dirty="0" smtClean="0" sz="750" spc="0">
                <a:latin typeface="Arial"/>
                <a:cs typeface="Arial"/>
              </a:rPr>
              <a:t>a</a:t>
            </a:r>
            <a:r>
              <a:rPr dirty="0" smtClean="0" sz="750" spc="-15">
                <a:latin typeface="Arial"/>
                <a:cs typeface="Arial"/>
              </a:rPr>
              <a:t>n</a:t>
            </a:r>
            <a:r>
              <a:rPr dirty="0" smtClean="0" sz="750" spc="5">
                <a:latin typeface="Arial"/>
                <a:cs typeface="Arial"/>
              </a:rPr>
              <a:t>k</a:t>
            </a:r>
            <a:r>
              <a:rPr dirty="0" smtClean="0" sz="750" spc="0">
                <a:latin typeface="Arial"/>
                <a:cs typeface="Arial"/>
              </a:rPr>
              <a:t>,</a:t>
            </a:r>
            <a:r>
              <a:rPr dirty="0" smtClean="0" sz="750" spc="-15">
                <a:latin typeface="Arial"/>
                <a:cs typeface="Arial"/>
              </a:rPr>
              <a:t> </a:t>
            </a:r>
            <a:r>
              <a:rPr dirty="0" smtClean="0" sz="750" spc="0">
                <a:latin typeface="Arial"/>
                <a:cs typeface="Arial"/>
              </a:rPr>
              <a:t>A</a:t>
            </a:r>
            <a:r>
              <a:rPr dirty="0" smtClean="0" sz="750" spc="-10">
                <a:latin typeface="Arial"/>
                <a:cs typeface="Arial"/>
              </a:rPr>
              <a:t>N</a:t>
            </a:r>
            <a:r>
              <a:rPr dirty="0" smtClean="0" sz="750" spc="0">
                <a:latin typeface="Arial"/>
                <a:cs typeface="Arial"/>
              </a:rPr>
              <a:t>GKOR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mtClean="0" sz="750">
                <a:latin typeface="Arial"/>
                <a:cs typeface="Arial"/>
              </a:rPr>
              <a:t>e</a:t>
            </a:r>
            <a:r>
              <a:rPr dirty="0" smtClean="0" sz="750" spc="-10">
                <a:latin typeface="Arial"/>
                <a:cs typeface="Arial"/>
              </a:rPr>
              <a:t>t</a:t>
            </a:r>
            <a:r>
              <a:rPr dirty="0" smtClean="0" sz="750" spc="0">
                <a:latin typeface="Arial"/>
                <a:cs typeface="Arial"/>
              </a:rPr>
              <a:t>c</a:t>
            </a:r>
            <a:r>
              <a:rPr dirty="0" smtClean="0" sz="750" spc="10">
                <a:latin typeface="Arial"/>
                <a:cs typeface="Arial"/>
              </a:rPr>
              <a:t> </a:t>
            </a:r>
            <a:r>
              <a:rPr dirty="0" smtClean="0" sz="750" spc="-15">
                <a:latin typeface="Arial"/>
                <a:cs typeface="Arial"/>
              </a:rPr>
              <a:t>e</a:t>
            </a:r>
            <a:r>
              <a:rPr dirty="0" smtClean="0" sz="750" spc="-10">
                <a:latin typeface="Arial"/>
                <a:cs typeface="Arial"/>
              </a:rPr>
              <a:t>t</a:t>
            </a:r>
            <a:r>
              <a:rPr dirty="0" smtClean="0" sz="750" spc="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5014" y="1211643"/>
            <a:ext cx="2101215" cy="2343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7499"/>
              </a:lnSpc>
            </a:pPr>
            <a:r>
              <a:rPr dirty="0" smtClean="0" sz="750" spc="-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ten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“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”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“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”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rat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8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9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tax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ti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736" y="3732224"/>
            <a:ext cx="4359275" cy="24777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000"/>
              </a:lnSpc>
            </a:pP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/>
          </a:p>
          <a:p>
            <a:pPr marL="12700" marR="132080">
              <a:lnSpc>
                <a:spcPct val="119000"/>
              </a:lnSpc>
            </a:pP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abate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fee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66132" y="4480559"/>
            <a:ext cx="2670048" cy="1775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80059" y="6328051"/>
            <a:ext cx="6957059" cy="3733800"/>
          </a:xfrm>
          <a:custGeom>
            <a:avLst/>
            <a:gdLst/>
            <a:ahLst/>
            <a:cxnLst/>
            <a:rect l="l" t="t" r="r" b="b"/>
            <a:pathLst>
              <a:path w="6957059" h="3733800">
                <a:moveTo>
                  <a:pt x="0" y="3733800"/>
                </a:moveTo>
                <a:lnTo>
                  <a:pt x="6957059" y="3733800"/>
                </a:lnTo>
                <a:lnTo>
                  <a:pt x="6957059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76072" y="6377938"/>
            <a:ext cx="6765035" cy="3633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736" y="468546"/>
            <a:ext cx="4365625" cy="774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100"/>
              </a:lnSpc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4294" y="1879091"/>
            <a:ext cx="4649470" cy="2949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98091" y="5376671"/>
            <a:ext cx="4617593" cy="3038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6204" y="1704339"/>
            <a:ext cx="3168650" cy="691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5641" sz="4875" spc="73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8140" y="699261"/>
            <a:ext cx="5074285" cy="8172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3200"/>
              </a:lnSpc>
              <a:tabLst>
                <a:tab pos="2839720" algn="l"/>
                <a:tab pos="4327525" algn="l"/>
              </a:tabLst>
            </a:pPr>
            <a:r>
              <a:rPr dirty="0" smtClean="0" sz="3000" spc="235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K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13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229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3000" spc="34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ou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	</a:t>
            </a:r>
            <a:r>
              <a:rPr dirty="0" smtClean="0" sz="3000" spc="204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6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k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9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95" b="1">
                <a:solidFill>
                  <a:srgbClr val="89884D"/>
                </a:solidFill>
                <a:latin typeface="Arial"/>
                <a:cs typeface="Arial"/>
              </a:rPr>
              <a:t>	</a:t>
            </a:r>
            <a:r>
              <a:rPr dirty="0" smtClean="0" sz="3000" spc="125" b="1">
                <a:solidFill>
                  <a:srgbClr val="89884D"/>
                </a:solidFill>
                <a:latin typeface="Arial"/>
                <a:cs typeface="Arial"/>
              </a:rPr>
              <a:t>an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3000" spc="105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2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6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7392" y="2144155"/>
            <a:ext cx="2976245" cy="772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8800"/>
              </a:lnSpc>
            </a:pP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0947" y="2994449"/>
            <a:ext cx="4509135" cy="5524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89355" marR="27940">
              <a:lnSpc>
                <a:spcPct val="1191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189355" marR="60960">
              <a:lnSpc>
                <a:spcPct val="119000"/>
              </a:lnSpc>
            </a:pP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5"/>
              </a:spcBef>
            </a:pPr>
            <a:endParaRPr sz="700"/>
          </a:p>
          <a:p>
            <a:pPr marL="1187450" marR="33655">
              <a:lnSpc>
                <a:spcPct val="118700"/>
              </a:lnSpc>
            </a:pP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cas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accou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rg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oup</a:t>
            </a:r>
            <a:endParaRPr sz="1050">
              <a:latin typeface="Arial"/>
              <a:cs typeface="Arial"/>
            </a:endParaRPr>
          </a:p>
          <a:p>
            <a:pPr marL="12700" marR="12700">
              <a:lnSpc>
                <a:spcPts val="1510"/>
              </a:lnSpc>
              <a:spcBef>
                <a:spcPts val="80"/>
              </a:spcBef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  <a:p>
            <a:pPr marL="12700" marR="244475">
              <a:lnSpc>
                <a:spcPct val="118600"/>
              </a:lnSpc>
              <a:spcBef>
                <a:spcPts val="5"/>
              </a:spcBef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siv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565" y="2328671"/>
            <a:ext cx="3138170" cy="427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736" y="659206"/>
            <a:ext cx="1878330" cy="2487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000"/>
              </a:lnSpc>
            </a:pP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8275" y="862583"/>
            <a:ext cx="4061840" cy="2525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58494" y="4244339"/>
            <a:ext cx="6245225" cy="3147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9584"/>
            <a:ext cx="7764780" cy="1219200"/>
          </a:xfrm>
          <a:custGeom>
            <a:avLst/>
            <a:gdLst/>
            <a:ahLst/>
            <a:cxnLst/>
            <a:rect l="l" t="t" r="r" b="b"/>
            <a:pathLst>
              <a:path w="7764780" h="1219200">
                <a:moveTo>
                  <a:pt x="0" y="1219200"/>
                </a:moveTo>
                <a:lnTo>
                  <a:pt x="7764780" y="1219200"/>
                </a:lnTo>
                <a:lnTo>
                  <a:pt x="776478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0D3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365500" y="2272029"/>
            <a:ext cx="2777490" cy="227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765425" y="4742179"/>
            <a:ext cx="3371850" cy="499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7736" y="4872430"/>
            <a:ext cx="2219960" cy="429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000"/>
              </a:lnSpc>
            </a:pP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needed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ill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12700" marR="24130" indent="42545">
              <a:lnSpc>
                <a:spcPct val="119100"/>
              </a:lnSpc>
            </a:pP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eow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to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0017" y="2715996"/>
            <a:ext cx="1049655" cy="1681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4500"/>
              </a:lnSpc>
            </a:pPr>
            <a:r>
              <a:rPr dirty="0" smtClean="0" sz="80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r>
              <a:rPr dirty="0" smtClean="0" sz="800" spc="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ca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b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y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-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s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f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b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,</a:t>
            </a:r>
            <a:r>
              <a:rPr dirty="0" smtClean="0" sz="800" spc="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6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4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an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j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oy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an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hy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.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5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b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5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690" y="2272283"/>
            <a:ext cx="2811780" cy="2285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936" y="3231575"/>
            <a:ext cx="2120265" cy="2489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5730">
              <a:lnSpc>
                <a:spcPct val="105800"/>
              </a:lnSpc>
            </a:pP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85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1200" spc="1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1200" spc="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1200" spc="8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12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Successf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1200" spc="2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12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-9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75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k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-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1200" spc="1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1200" spc="5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2700" marR="12700">
              <a:lnSpc>
                <a:spcPct val="125899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goo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mi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936" y="5773076"/>
            <a:ext cx="1951989" cy="298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5299"/>
              </a:lnSpc>
            </a:pP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: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936" y="6124549"/>
            <a:ext cx="2073910" cy="1019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5800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If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936" y="7194778"/>
            <a:ext cx="2056764" cy="1018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5800"/>
              </a:lnSpc>
            </a:pP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Sit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2095" y="3232467"/>
            <a:ext cx="2061210" cy="11322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30480">
              <a:lnSpc>
                <a:spcPct val="122500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ag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-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2095" y="4416615"/>
            <a:ext cx="2127885" cy="3860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45720">
              <a:lnSpc>
                <a:spcPct val="122500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hol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job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"/>
              </a:spcBef>
            </a:pPr>
            <a:endParaRPr sz="500"/>
          </a:p>
          <a:p>
            <a:pPr marL="12700" marR="33020">
              <a:lnSpc>
                <a:spcPct val="122700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sin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  <a:p>
            <a:pPr marL="12700" marR="12700">
              <a:lnSpc>
                <a:spcPct val="122700"/>
              </a:lnSpc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by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bl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8729" y="3224885"/>
            <a:ext cx="2129155" cy="27876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7800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mi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sin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hous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lobb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wi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8729" y="6064351"/>
            <a:ext cx="2094864" cy="2494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7800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hinge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ion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ing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it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ni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fo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000" y="8602293"/>
            <a:ext cx="6560184" cy="1474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01295" indent="751205">
              <a:lnSpc>
                <a:spcPct val="119000"/>
              </a:lnSpc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704850" indent="15240">
              <a:lnSpc>
                <a:spcPct val="100000"/>
              </a:lnSpc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12700" marR="127000" indent="692150">
              <a:lnSpc>
                <a:spcPct val="120000"/>
              </a:lnSpc>
              <a:spcBef>
                <a:spcPts val="325"/>
              </a:spcBef>
            </a:pP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siz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  <a:p>
            <a:pPr marL="12700" marR="12700" indent="676910">
              <a:lnSpc>
                <a:spcPct val="119000"/>
              </a:lnSpc>
              <a:spcBef>
                <a:spcPts val="335"/>
              </a:spcBef>
            </a:pP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ci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efe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1040" y="1760219"/>
            <a:ext cx="6110605" cy="1354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9584"/>
            <a:ext cx="7764780" cy="1219200"/>
          </a:xfrm>
          <a:custGeom>
            <a:avLst/>
            <a:gdLst/>
            <a:ahLst/>
            <a:cxnLst/>
            <a:rect l="l" t="t" r="r" b="b"/>
            <a:pathLst>
              <a:path w="7764780" h="1219200">
                <a:moveTo>
                  <a:pt x="0" y="1219200"/>
                </a:moveTo>
                <a:lnTo>
                  <a:pt x="7764780" y="1219200"/>
                </a:lnTo>
                <a:lnTo>
                  <a:pt x="776478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0D3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4740" y="659046"/>
            <a:ext cx="6139815" cy="3403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30480">
              <a:lnSpc>
                <a:spcPct val="119100"/>
              </a:lnSpc>
              <a:tabLst>
                <a:tab pos="1038225" algn="l"/>
              </a:tabLst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	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cl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: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eque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eta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6"/>
              </a:spcBef>
            </a:pPr>
            <a:endParaRPr sz="550"/>
          </a:p>
          <a:p>
            <a:pPr marL="170815" marR="2399030">
              <a:lnSpc>
                <a:spcPct val="118200"/>
              </a:lnSpc>
            </a:pPr>
            <a:r>
              <a:rPr dirty="0" smtClean="0" sz="1050" spc="-1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peop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 marL="12700" marR="2409190">
              <a:lnSpc>
                <a:spcPct val="119000"/>
              </a:lnSpc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on.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590" y="4394199"/>
            <a:ext cx="6974840" cy="3053714"/>
          </a:xfrm>
          <a:custGeom>
            <a:avLst/>
            <a:gdLst/>
            <a:ahLst/>
            <a:cxnLst/>
            <a:rect l="l" t="t" r="r" b="b"/>
            <a:pathLst>
              <a:path w="6974840" h="3053714">
                <a:moveTo>
                  <a:pt x="0" y="3053714"/>
                </a:moveTo>
                <a:lnTo>
                  <a:pt x="6974840" y="3053714"/>
                </a:lnTo>
                <a:lnTo>
                  <a:pt x="6974840" y="0"/>
                </a:lnTo>
                <a:lnTo>
                  <a:pt x="0" y="0"/>
                </a:lnTo>
                <a:lnTo>
                  <a:pt x="0" y="305371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79475" y="4444364"/>
            <a:ext cx="4655566" cy="291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24425" y="1259458"/>
            <a:ext cx="2823209" cy="2390775"/>
          </a:xfrm>
          <a:custGeom>
            <a:avLst/>
            <a:gdLst/>
            <a:ahLst/>
            <a:cxnLst/>
            <a:rect l="l" t="t" r="r" b="b"/>
            <a:pathLst>
              <a:path w="2823209" h="2390775">
                <a:moveTo>
                  <a:pt x="0" y="2390775"/>
                </a:moveTo>
                <a:lnTo>
                  <a:pt x="2823209" y="2390775"/>
                </a:lnTo>
                <a:lnTo>
                  <a:pt x="2823209" y="0"/>
                </a:lnTo>
                <a:lnTo>
                  <a:pt x="0" y="0"/>
                </a:lnTo>
                <a:lnTo>
                  <a:pt x="0" y="2390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015865" y="1304924"/>
            <a:ext cx="2640711" cy="2186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3995" y="1426971"/>
            <a:ext cx="4476750" cy="692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5641" sz="4875" spc="232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2000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eate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28314" y="1896871"/>
            <a:ext cx="3745229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peop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2470" y="2056807"/>
            <a:ext cx="4527550" cy="4000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75565">
              <a:lnSpc>
                <a:spcPct val="119100"/>
              </a:lnSpc>
            </a:pP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eate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eow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7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pr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ate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Ov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2700" marR="12700">
              <a:lnSpc>
                <a:spcPct val="119000"/>
              </a:lnSpc>
            </a:pP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4"/>
              </a:spcBef>
            </a:pPr>
            <a:endParaRPr sz="700"/>
          </a:p>
          <a:p>
            <a:pPr marL="12700" marR="108585">
              <a:lnSpc>
                <a:spcPct val="1187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la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2470" y="6426591"/>
            <a:ext cx="4487545" cy="3239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04139">
              <a:lnSpc>
                <a:spcPct val="119200"/>
              </a:lnSpc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8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12700" marR="12700">
              <a:lnSpc>
                <a:spcPct val="119000"/>
              </a:lnSpc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peop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fu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epe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9"/>
              </a:spcBef>
            </a:pPr>
            <a:endParaRPr sz="700"/>
          </a:p>
          <a:p>
            <a:pPr marL="12700" marR="136525">
              <a:lnSpc>
                <a:spcPct val="1189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nee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ei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359" y="5489447"/>
            <a:ext cx="2148840" cy="2594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9584"/>
            <a:ext cx="7764780" cy="1219200"/>
          </a:xfrm>
          <a:custGeom>
            <a:avLst/>
            <a:gdLst/>
            <a:ahLst/>
            <a:cxnLst/>
            <a:rect l="l" t="t" r="r" b="b"/>
            <a:pathLst>
              <a:path w="7764780" h="1219200">
                <a:moveTo>
                  <a:pt x="0" y="1219200"/>
                </a:moveTo>
                <a:lnTo>
                  <a:pt x="7764780" y="1219200"/>
                </a:lnTo>
                <a:lnTo>
                  <a:pt x="776478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0D3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0947" y="2334015"/>
            <a:ext cx="4487545" cy="6939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970" marR="24765">
              <a:lnSpc>
                <a:spcPct val="1192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3970" marR="66675">
              <a:lnSpc>
                <a:spcPct val="119000"/>
              </a:lnSpc>
            </a:pP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/>
          </a:p>
          <a:p>
            <a:pPr marL="13970" marR="12700">
              <a:lnSpc>
                <a:spcPct val="119000"/>
              </a:lnSpc>
            </a:pP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ce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Ra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g.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2700" marR="235585">
              <a:lnSpc>
                <a:spcPct val="119000"/>
              </a:lnSpc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dea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12700" marR="73025">
              <a:lnSpc>
                <a:spcPct val="119000"/>
              </a:lnSpc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peop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peop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be</a:t>
            </a:r>
            <a:endParaRPr sz="1050">
              <a:latin typeface="Arial"/>
              <a:cs typeface="Arial"/>
            </a:endParaRPr>
          </a:p>
          <a:p>
            <a:pPr marL="599440" marR="74295" indent="-393700">
              <a:lnSpc>
                <a:spcPct val="119000"/>
              </a:lnSpc>
              <a:spcBef>
                <a:spcPts val="25"/>
              </a:spcBef>
            </a:pP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baseline="2645" sz="1575" spc="-179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baseline="2645" sz="1575" spc="-44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baseline="2645" sz="1575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baseline="2645" sz="1575" spc="-89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gh</a:t>
            </a:r>
            <a:r>
              <a:rPr dirty="0" smtClean="0" baseline="2645" sz="1575" spc="-82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baseline="2645" sz="1575" spc="-16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baseline="2645" sz="1575" spc="-67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baseline="2645" sz="1575" spc="-52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baseline="2645" sz="1575" spc="-82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baseline="2645" sz="1575" spc="-82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baseline="2645" sz="1575" spc="37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baseline="2645" sz="1575" spc="-127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baseline="2645" sz="1575" spc="-142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baseline="2645" sz="1575" spc="-127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baseline="2645" sz="1575" spc="-67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baseline="2645" sz="1575" spc="-15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baseline="2645" sz="1575" spc="-44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baseline="2645" sz="1575" spc="4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baseline="2645" sz="1575" spc="-127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baseline="2645" sz="1575" spc="-127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baseline="2645" sz="1575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baseline="2645" sz="1575" spc="-89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baseline="2645" sz="1575" spc="-16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baseline="2645" sz="1575" spc="-37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baseline="2645" sz="1575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baseline="2645" sz="1575" spc="-127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baseline="2645" sz="1575" spc="-112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baseline="2645" sz="1575" spc="-97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baseline="2645" sz="1575" spc="-67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baseline="2645" sz="1575" spc="-104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baseline="2645" sz="1575" spc="-52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baseline="2645" sz="1575" spc="-4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181735" marR="30480" indent="-291465">
              <a:lnSpc>
                <a:spcPts val="1510"/>
              </a:lnSpc>
              <a:spcBef>
                <a:spcPts val="70"/>
              </a:spcBef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0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ffe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1737995" marR="104139">
              <a:lnSpc>
                <a:spcPct val="119100"/>
              </a:lnSpc>
            </a:pP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fam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tha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4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3995" y="1704339"/>
            <a:ext cx="4268470" cy="692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5641" sz="4875" spc="127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8140" y="665733"/>
            <a:ext cx="4676775" cy="8172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3200"/>
              </a:lnSpc>
            </a:pPr>
            <a:r>
              <a:rPr dirty="0" smtClean="0" sz="3000" spc="16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3000" spc="10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75" b="1">
                <a:solidFill>
                  <a:srgbClr val="89884D"/>
                </a:solidFill>
                <a:latin typeface="Arial"/>
                <a:cs typeface="Arial"/>
              </a:rPr>
              <a:t>ed</a:t>
            </a:r>
            <a:r>
              <a:rPr dirty="0" smtClean="0" sz="3000" spc="40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6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35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4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9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6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r>
              <a:rPr dirty="0" smtClean="0" sz="3000" spc="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3000" spc="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3000" spc="12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105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7647" y="2174239"/>
            <a:ext cx="416560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8934" y="2194559"/>
            <a:ext cx="2168524" cy="4907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58775" y="8008619"/>
            <a:ext cx="3923665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9375" y="1260474"/>
            <a:ext cx="3371850" cy="1685925"/>
          </a:xfrm>
          <a:custGeom>
            <a:avLst/>
            <a:gdLst/>
            <a:ahLst/>
            <a:cxnLst/>
            <a:rect l="l" t="t" r="r" b="b"/>
            <a:pathLst>
              <a:path w="3371850" h="1685925">
                <a:moveTo>
                  <a:pt x="0" y="1685925"/>
                </a:moveTo>
                <a:lnTo>
                  <a:pt x="3371850" y="1685925"/>
                </a:lnTo>
                <a:lnTo>
                  <a:pt x="3371850" y="0"/>
                </a:lnTo>
                <a:lnTo>
                  <a:pt x="0" y="0"/>
                </a:lnTo>
                <a:lnTo>
                  <a:pt x="0" y="1685925"/>
                </a:lnTo>
                <a:close/>
              </a:path>
            </a:pathLst>
          </a:custGeom>
          <a:solidFill>
            <a:srgbClr val="F9EE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727325" y="2946399"/>
            <a:ext cx="4533900" cy="1882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7736" y="1070939"/>
            <a:ext cx="3075940" cy="773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0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736" y="1922696"/>
            <a:ext cx="3343275" cy="30607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1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9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9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  <a:p>
            <a:pPr marL="12700" marR="1204595">
              <a:lnSpc>
                <a:spcPct val="119100"/>
              </a:lnSpc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oom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ato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“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”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736" y="5085790"/>
            <a:ext cx="4498340" cy="4000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9000"/>
              </a:lnSpc>
            </a:pP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er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2700" marR="86995">
              <a:lnSpc>
                <a:spcPct val="119000"/>
              </a:lnSpc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g.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la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12700" marR="120650">
              <a:lnSpc>
                <a:spcPct val="119100"/>
              </a:lnSpc>
            </a:pP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(c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: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7372" y="1292545"/>
            <a:ext cx="2781935" cy="775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2099"/>
              </a:lnSpc>
            </a:pPr>
            <a:r>
              <a:rPr dirty="0" smtClean="0" sz="2400">
                <a:solidFill>
                  <a:srgbClr val="00AF50"/>
                </a:solidFill>
                <a:latin typeface="Calibri"/>
                <a:cs typeface="Calibri"/>
              </a:rPr>
              <a:t>Low</a:t>
            </a:r>
            <a:r>
              <a:rPr dirty="0" smtClean="0" sz="2400" spc="-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2400" spc="-10">
                <a:solidFill>
                  <a:srgbClr val="00AF50"/>
                </a:solidFill>
                <a:latin typeface="Calibri"/>
                <a:cs typeface="Calibri"/>
              </a:rPr>
              <a:t>rise</a:t>
            </a:r>
            <a:r>
              <a:rPr dirty="0" smtClean="0" sz="2400" spc="-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2400" spc="-2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dirty="0" smtClean="0" sz="2400" spc="-15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dirty="0" smtClean="0" sz="2400" spc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dirty="0" smtClean="0" sz="2400" spc="-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00AF50"/>
                </a:solidFill>
                <a:latin typeface="Calibri"/>
                <a:cs typeface="Calibri"/>
              </a:rPr>
              <a:t>high </a:t>
            </a:r>
            <a:r>
              <a:rPr dirty="0" smtClean="0" sz="2400" spc="-10">
                <a:solidFill>
                  <a:srgbClr val="00AF50"/>
                </a:solidFill>
                <a:latin typeface="Calibri"/>
                <a:cs typeface="Calibri"/>
              </a:rPr>
              <a:t>rise</a:t>
            </a:r>
            <a:r>
              <a:rPr dirty="0" smtClean="0" sz="2400" spc="-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2400" spc="-10">
                <a:solidFill>
                  <a:srgbClr val="00AF50"/>
                </a:solidFill>
                <a:latin typeface="Calibri"/>
                <a:cs typeface="Calibri"/>
              </a:rPr>
              <a:t>Lots</a:t>
            </a:r>
            <a:r>
              <a:rPr dirty="0" smtClean="0" sz="2400" spc="-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dirty="0" smtClean="0" sz="2400" spc="-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2400" spc="5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dirty="0" smtClean="0" sz="2400" spc="0">
                <a:solidFill>
                  <a:srgbClr val="00AF50"/>
                </a:solidFill>
                <a:latin typeface="Calibri"/>
                <a:cs typeface="Calibri"/>
              </a:rPr>
              <a:t>ots</a:t>
            </a:r>
            <a:r>
              <a:rPr dirty="0" smtClean="0" sz="2400" spc="-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dirty="0" smtClean="0" sz="2400" spc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dirty="0" smtClean="0" sz="2400" spc="-5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00AF50"/>
                </a:solidFill>
                <a:latin typeface="Calibri"/>
                <a:cs typeface="Calibri"/>
              </a:rPr>
              <a:t>Gre</a:t>
            </a:r>
            <a:r>
              <a:rPr dirty="0" smtClean="0" sz="2400" spc="-1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7140" y="5808344"/>
            <a:ext cx="2293366" cy="315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9584"/>
            <a:ext cx="7764780" cy="1219200"/>
          </a:xfrm>
          <a:custGeom>
            <a:avLst/>
            <a:gdLst/>
            <a:ahLst/>
            <a:cxnLst/>
            <a:rect l="l" t="t" r="r" b="b"/>
            <a:pathLst>
              <a:path w="7764780" h="1219200">
                <a:moveTo>
                  <a:pt x="0" y="1219200"/>
                </a:moveTo>
                <a:lnTo>
                  <a:pt x="7764780" y="1219200"/>
                </a:lnTo>
                <a:lnTo>
                  <a:pt x="776478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0D3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3995" y="1704339"/>
            <a:ext cx="4441825" cy="692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5641" sz="4875" spc="30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8140" y="716025"/>
            <a:ext cx="5414645" cy="8172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3200"/>
              </a:lnSpc>
            </a:pPr>
            <a:r>
              <a:rPr dirty="0" smtClean="0" sz="3000" spc="235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30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6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6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v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37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4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9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3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3000" spc="10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3000" spc="-145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,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B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2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105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3000" spc="-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3000" spc="12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2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3000" spc="22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3000" spc="12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4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8607" y="2174239"/>
            <a:ext cx="389382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2470" y="2334175"/>
            <a:ext cx="4501515" cy="7038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46355">
              <a:lnSpc>
                <a:spcPct val="119100"/>
              </a:lnSpc>
            </a:pP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U.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2700" marR="44450">
              <a:lnSpc>
                <a:spcPct val="1190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7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“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”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“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”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rc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/>
          </a:p>
          <a:p>
            <a:pPr marL="12700" marR="13970">
              <a:lnSpc>
                <a:spcPct val="119000"/>
              </a:lnSpc>
            </a:pP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egate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6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3970" marR="12700">
              <a:lnSpc>
                <a:spcPct val="119000"/>
              </a:lnSpc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att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</a:t>
            </a:r>
            <a:endParaRPr sz="1050">
              <a:latin typeface="Arial"/>
              <a:cs typeface="Arial"/>
            </a:endParaRPr>
          </a:p>
          <a:p>
            <a:pPr marL="1175385" marR="144780">
              <a:lnSpc>
                <a:spcPts val="1510"/>
              </a:lnSpc>
              <a:spcBef>
                <a:spcPts val="70"/>
              </a:spcBef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wh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  <a:p>
            <a:pPr marL="1175385">
              <a:lnSpc>
                <a:spcPct val="100000"/>
              </a:lnSpc>
              <a:spcBef>
                <a:spcPts val="145"/>
              </a:spcBef>
            </a:pP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endParaRPr sz="1050">
              <a:latin typeface="Arial"/>
              <a:cs typeface="Arial"/>
            </a:endParaRPr>
          </a:p>
          <a:p>
            <a:pPr marL="1175385" marR="59690">
              <a:lnSpc>
                <a:spcPct val="118900"/>
              </a:lnSpc>
            </a:pP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fu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up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/>
          </a:p>
          <a:p>
            <a:pPr marL="1175385" marR="62865">
              <a:lnSpc>
                <a:spcPct val="119000"/>
              </a:lnSpc>
            </a:pP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9852" y="2206751"/>
            <a:ext cx="2124456" cy="3146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59891" y="6854951"/>
            <a:ext cx="2979293" cy="274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25" y="1069720"/>
            <a:ext cx="6858000" cy="2731134"/>
          </a:xfrm>
          <a:custGeom>
            <a:avLst/>
            <a:gdLst/>
            <a:ahLst/>
            <a:cxnLst/>
            <a:rect l="l" t="t" r="r" b="b"/>
            <a:pathLst>
              <a:path w="6858000" h="2731134">
                <a:moveTo>
                  <a:pt x="0" y="2731134"/>
                </a:moveTo>
                <a:lnTo>
                  <a:pt x="6858000" y="2731134"/>
                </a:lnTo>
                <a:lnTo>
                  <a:pt x="6858000" y="0"/>
                </a:lnTo>
                <a:lnTo>
                  <a:pt x="0" y="0"/>
                </a:lnTo>
                <a:lnTo>
                  <a:pt x="0" y="2731134"/>
                </a:lnTo>
                <a:close/>
              </a:path>
            </a:pathLst>
          </a:custGeom>
          <a:solidFill>
            <a:srgbClr val="F9EE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27475" y="1069720"/>
            <a:ext cx="3375025" cy="2272664"/>
          </a:xfrm>
          <a:custGeom>
            <a:avLst/>
            <a:gdLst/>
            <a:ahLst/>
            <a:cxnLst/>
            <a:rect l="l" t="t" r="r" b="b"/>
            <a:pathLst>
              <a:path w="3375025" h="2272664">
                <a:moveTo>
                  <a:pt x="0" y="2272664"/>
                </a:moveTo>
                <a:lnTo>
                  <a:pt x="3375025" y="2272664"/>
                </a:lnTo>
                <a:lnTo>
                  <a:pt x="3375025" y="0"/>
                </a:lnTo>
                <a:lnTo>
                  <a:pt x="0" y="0"/>
                </a:lnTo>
                <a:lnTo>
                  <a:pt x="0" y="2272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927475" y="1069720"/>
            <a:ext cx="3375659" cy="227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6108" y="918717"/>
            <a:ext cx="3281045" cy="1623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0">
                <a:latin typeface="Calibri"/>
                <a:cs typeface="Calibri"/>
              </a:rPr>
              <a:t>Example</a:t>
            </a:r>
            <a:endParaRPr sz="1300">
              <a:latin typeface="Calibri"/>
              <a:cs typeface="Calibri"/>
            </a:endParaRPr>
          </a:p>
          <a:p>
            <a:pPr marL="160020">
              <a:lnSpc>
                <a:spcPct val="100000"/>
              </a:lnSpc>
              <a:spcBef>
                <a:spcPts val="265"/>
              </a:spcBef>
            </a:pPr>
            <a:r>
              <a:rPr dirty="0" smtClean="0" sz="1200" spc="25" b="1">
                <a:solidFill>
                  <a:srgbClr val="89884D"/>
                </a:solidFill>
                <a:latin typeface="Arial"/>
                <a:cs typeface="Arial"/>
              </a:rPr>
              <a:t>Firs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1200" spc="7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1200" spc="5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1200" spc="10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1200" spc="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160020" marR="12700">
              <a:lnSpc>
                <a:spcPct val="122100"/>
              </a:lnSpc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by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CDC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The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25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publ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8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endParaRPr sz="750">
              <a:latin typeface="Arial"/>
              <a:cs typeface="Arial"/>
            </a:endParaRPr>
          </a:p>
          <a:p>
            <a:pPr marL="160020" marR="118110">
              <a:lnSpc>
                <a:spcPts val="1100"/>
              </a:lnSpc>
              <a:spcBef>
                <a:spcPts val="60"/>
              </a:spcBef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10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936" y="2593758"/>
            <a:ext cx="3227705" cy="1130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80010">
              <a:lnSpc>
                <a:spcPct val="122300"/>
              </a:lnSpc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nin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sa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public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  <a:p>
            <a:pPr marL="12700" marR="12700">
              <a:lnSpc>
                <a:spcPts val="1100"/>
              </a:lnSpc>
              <a:spcBef>
                <a:spcPts val="60"/>
              </a:spcBef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-rat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firs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-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fro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-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-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5536" y="3437701"/>
            <a:ext cx="3297554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3800"/>
              </a:lnSpc>
            </a:pP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x</a:t>
            </a:r>
            <a:r>
              <a:rPr dirty="0" smtClean="0" sz="800" spc="-5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 an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War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,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,</a:t>
            </a:r>
            <a:r>
              <a:rPr dirty="0" smtClean="0" sz="800" spc="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q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k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k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-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736" y="4154372"/>
            <a:ext cx="4540885" cy="3720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46355">
              <a:lnSpc>
                <a:spcPct val="119000"/>
              </a:lnSpc>
            </a:pP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eate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eop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ca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siz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Ad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3"/>
              </a:spcBef>
            </a:pPr>
            <a:endParaRPr sz="700"/>
          </a:p>
          <a:p>
            <a:pPr algn="just" marL="12700" marR="12700">
              <a:lnSpc>
                <a:spcPct val="1188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gate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 marL="12700" marR="241300">
              <a:lnSpc>
                <a:spcPts val="1510"/>
              </a:lnSpc>
              <a:spcBef>
                <a:spcPts val="80"/>
              </a:spcBef>
            </a:pP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ebat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12700" marR="182245">
              <a:lnSpc>
                <a:spcPts val="1490"/>
              </a:lnSpc>
              <a:spcBef>
                <a:spcPts val="5"/>
              </a:spcBef>
            </a:pP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mi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opt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9584"/>
            <a:ext cx="7764780" cy="1219200"/>
          </a:xfrm>
          <a:custGeom>
            <a:avLst/>
            <a:gdLst/>
            <a:ahLst/>
            <a:cxnLst/>
            <a:rect l="l" t="t" r="r" b="b"/>
            <a:pathLst>
              <a:path w="7764780" h="1219200">
                <a:moveTo>
                  <a:pt x="0" y="1219200"/>
                </a:moveTo>
                <a:lnTo>
                  <a:pt x="7764780" y="1219200"/>
                </a:lnTo>
                <a:lnTo>
                  <a:pt x="776478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0D3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3995" y="1704339"/>
            <a:ext cx="4320540" cy="692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5641" sz="4875" spc="457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3200"/>
              </a:lnSpc>
            </a:pPr>
            <a:r>
              <a:rPr dirty="0" smtClean="0" sz="3000" spc="145" b="1">
                <a:solidFill>
                  <a:srgbClr val="89884D"/>
                </a:solidFill>
                <a:latin typeface="Arial"/>
                <a:cs typeface="Arial"/>
              </a:rPr>
              <a:t>Us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2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5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135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24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4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254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3000" spc="12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2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3000" spc="22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3000" spc="12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4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-150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,</a:t>
            </a:r>
            <a:r>
              <a:rPr dirty="0" smtClean="0" sz="3000" spc="2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6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-150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,</a:t>
            </a:r>
            <a:r>
              <a:rPr dirty="0" smtClean="0" sz="3000" spc="2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25" b="1">
                <a:solidFill>
                  <a:srgbClr val="89884D"/>
                </a:solidFill>
                <a:latin typeface="Arial"/>
                <a:cs typeface="Arial"/>
              </a:rPr>
              <a:t>an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3000" spc="36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6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3000" spc="6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2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7919" y="2174239"/>
            <a:ext cx="4318635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2470" y="2334175"/>
            <a:ext cx="4503420" cy="3810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100"/>
              </a:lnSpc>
            </a:pP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mi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1765300" marR="45720">
              <a:lnSpc>
                <a:spcPct val="1191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3"/>
              </a:spcBef>
            </a:pPr>
            <a:endParaRPr sz="700"/>
          </a:p>
          <a:p>
            <a:pPr marL="1766570" marR="20955">
              <a:lnSpc>
                <a:spcPct val="1186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736" y="6121780"/>
            <a:ext cx="5397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b="1">
                <a:solidFill>
                  <a:srgbClr val="89884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2470" y="6132298"/>
            <a:ext cx="4550410" cy="3141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73660">
              <a:lnSpc>
                <a:spcPct val="1193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eg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2"/>
              </a:spcBef>
            </a:pPr>
            <a:endParaRPr sz="750"/>
          </a:p>
          <a:p>
            <a:pPr marL="170815" indent="-15875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0815" algn="l"/>
              </a:tabLst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appea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?</a:t>
            </a:r>
            <a:endParaRPr sz="1050">
              <a:latin typeface="Arial"/>
              <a:cs typeface="Arial"/>
            </a:endParaRPr>
          </a:p>
          <a:p>
            <a:pPr marL="170815">
              <a:lnSpc>
                <a:spcPct val="100000"/>
              </a:lnSpc>
              <a:spcBef>
                <a:spcPts val="240"/>
              </a:spcBef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2"/>
              </a:spcBef>
            </a:pPr>
            <a:endParaRPr sz="550"/>
          </a:p>
          <a:p>
            <a:pPr marL="170815" marR="424815" indent="-158750">
              <a:lnSpc>
                <a:spcPct val="1176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0815" algn="l"/>
              </a:tabLst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6"/>
              </a:spcBef>
              <a:buClr>
                <a:srgbClr val="89884D"/>
              </a:buClr>
              <a:buFont typeface="MS UI Gothic"/>
              <a:buChar char="■"/>
            </a:pPr>
            <a:endParaRPr sz="550"/>
          </a:p>
          <a:p>
            <a:pPr marL="170815" marR="424180" indent="-158750">
              <a:lnSpc>
                <a:spcPct val="1163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0815" algn="l"/>
              </a:tabLst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2"/>
              </a:spcBef>
              <a:buClr>
                <a:srgbClr val="89884D"/>
              </a:buClr>
              <a:buFont typeface="MS UI Gothic"/>
              <a:buChar char="■"/>
            </a:pPr>
            <a:endParaRPr sz="550"/>
          </a:p>
          <a:p>
            <a:pPr algn="just" marL="170815" marR="12700" indent="-158750">
              <a:lnSpc>
                <a:spcPct val="1176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0815" algn="l"/>
              </a:tabLst>
            </a:pP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“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”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hoo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759" y="3794505"/>
            <a:ext cx="3992879" cy="2263140"/>
          </a:xfrm>
          <a:custGeom>
            <a:avLst/>
            <a:gdLst/>
            <a:ahLst/>
            <a:cxnLst/>
            <a:rect l="l" t="t" r="r" b="b"/>
            <a:pathLst>
              <a:path w="3992879" h="2263140">
                <a:moveTo>
                  <a:pt x="0" y="2263140"/>
                </a:moveTo>
                <a:lnTo>
                  <a:pt x="3992879" y="2263140"/>
                </a:lnTo>
                <a:lnTo>
                  <a:pt x="3992879" y="0"/>
                </a:lnTo>
                <a:lnTo>
                  <a:pt x="0" y="0"/>
                </a:lnTo>
                <a:lnTo>
                  <a:pt x="0" y="22631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61772" y="3845051"/>
            <a:ext cx="3800855" cy="2162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736" y="1212595"/>
            <a:ext cx="4537710" cy="71316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2720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3990" algn="l"/>
              </a:tabLst>
            </a:pP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  <a:buClr>
                <a:srgbClr val="89884D"/>
              </a:buClr>
              <a:buFont typeface="MS UI Gothic"/>
              <a:buChar char="■"/>
            </a:pPr>
            <a:endParaRPr sz="800"/>
          </a:p>
          <a:p>
            <a:pPr marL="173990" indent="-161925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3990" algn="l"/>
              </a:tabLst>
            </a:pP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2"/>
              </a:spcBef>
              <a:buClr>
                <a:srgbClr val="89884D"/>
              </a:buClr>
              <a:buFont typeface="MS UI Gothic"/>
              <a:buChar char="■"/>
            </a:pPr>
            <a:endParaRPr sz="600"/>
          </a:p>
          <a:p>
            <a:pPr marL="172720" marR="221615" indent="-160020">
              <a:lnSpc>
                <a:spcPct val="115199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  <a:buClr>
                <a:srgbClr val="89884D"/>
              </a:buClr>
              <a:buFont typeface="MS UI Gothic"/>
              <a:buChar char="■"/>
            </a:pPr>
            <a:endParaRPr sz="550"/>
          </a:p>
          <a:p>
            <a:pPr marL="172720" marR="44450" indent="-160020">
              <a:lnSpc>
                <a:spcPct val="1179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89884D"/>
              </a:buClr>
              <a:buFont typeface="MS UI Gothic"/>
              <a:buChar char="■"/>
            </a:pPr>
            <a:endParaRPr sz="550"/>
          </a:p>
          <a:p>
            <a:pPr marL="172720" marR="351155" indent="-160020">
              <a:lnSpc>
                <a:spcPct val="116199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89884D"/>
              </a:buClr>
              <a:buFont typeface="MS UI Gothic"/>
              <a:buChar char="■"/>
            </a:pPr>
            <a:endParaRPr sz="550"/>
          </a:p>
          <a:p>
            <a:pPr marL="172720" marR="150495" indent="-160020">
              <a:lnSpc>
                <a:spcPct val="116199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add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7"/>
              </a:spcBef>
              <a:buClr>
                <a:srgbClr val="89884D"/>
              </a:buClr>
              <a:buFont typeface="MS UI Gothic"/>
              <a:buChar char="■"/>
            </a:pPr>
            <a:endParaRPr sz="550"/>
          </a:p>
          <a:p>
            <a:pPr algn="just" marL="172720" marR="43180" indent="-160020">
              <a:lnSpc>
                <a:spcPct val="1178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?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ghbo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"/>
              </a:spcBef>
              <a:buClr>
                <a:srgbClr val="89884D"/>
              </a:buClr>
              <a:buFont typeface="MS UI Gothic"/>
              <a:buChar char="■"/>
            </a:pPr>
            <a:endParaRPr sz="600"/>
          </a:p>
          <a:p>
            <a:pPr marL="172720" marR="248285" indent="-160020">
              <a:lnSpc>
                <a:spcPct val="116199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ht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St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6"/>
              </a:spcBef>
              <a:buClr>
                <a:srgbClr val="89884D"/>
              </a:buClr>
              <a:buFont typeface="MS UI Gothic"/>
              <a:buChar char="■"/>
            </a:pPr>
            <a:endParaRPr sz="650"/>
          </a:p>
          <a:p>
            <a:pPr algn="just" marL="172720" marR="12700" indent="-160020">
              <a:lnSpc>
                <a:spcPct val="119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86"/>
              </a:spcBef>
              <a:buClr>
                <a:srgbClr val="89884D"/>
              </a:buClr>
              <a:buFont typeface="MS UI Gothic"/>
              <a:buChar char="■"/>
            </a:pPr>
            <a:endParaRPr sz="1400"/>
          </a:p>
          <a:p>
            <a:pPr marL="172720" marR="122555" indent="-160020">
              <a:lnSpc>
                <a:spcPct val="1173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enha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6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la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si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  <a:buClr>
                <a:srgbClr val="89884D"/>
              </a:buClr>
              <a:buFont typeface="MS UI Gothic"/>
              <a:buChar char="■"/>
            </a:pPr>
            <a:endParaRPr sz="700"/>
          </a:p>
          <a:p>
            <a:pPr marL="172720" marR="79375" indent="-160020">
              <a:lnSpc>
                <a:spcPct val="119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fe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ci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enh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2"/>
              </a:spcBef>
              <a:buClr>
                <a:srgbClr val="89884D"/>
              </a:buClr>
              <a:buFont typeface="MS UI Gothic"/>
              <a:buChar char="■"/>
            </a:pPr>
            <a:endParaRPr sz="950"/>
          </a:p>
          <a:p>
            <a:pPr algn="ctr" marR="1496695">
              <a:lnSpc>
                <a:spcPct val="1000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fe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ci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5"/>
              </a:spcBef>
            </a:pPr>
            <a:endParaRPr sz="1100"/>
          </a:p>
          <a:p>
            <a:pPr marL="172720" marR="48895" indent="-160020">
              <a:lnSpc>
                <a:spcPct val="1178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172720" algn="l"/>
              </a:tabLst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siz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or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gh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9584"/>
            <a:ext cx="7764780" cy="1219200"/>
          </a:xfrm>
          <a:custGeom>
            <a:avLst/>
            <a:gdLst/>
            <a:ahLst/>
            <a:cxnLst/>
            <a:rect l="l" t="t" r="r" b="b"/>
            <a:pathLst>
              <a:path w="7764780" h="1219200">
                <a:moveTo>
                  <a:pt x="0" y="1219200"/>
                </a:moveTo>
                <a:lnTo>
                  <a:pt x="7764780" y="1219200"/>
                </a:lnTo>
                <a:lnTo>
                  <a:pt x="776478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0D3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3995" y="1704339"/>
            <a:ext cx="4429760" cy="692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5641" sz="4875" spc="607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2240" rIns="0" bIns="0" rtlCol="0" vert="horz">
            <a:noAutofit/>
          </a:bodyPr>
          <a:lstStyle/>
          <a:p>
            <a:pPr marL="910590">
              <a:lnSpc>
                <a:spcPct val="100000"/>
              </a:lnSpc>
            </a:pPr>
            <a:r>
              <a:rPr dirty="0" smtClean="0" sz="3000" spc="16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22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3000" spc="1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27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24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105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3000" spc="10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5954" y="2143675"/>
            <a:ext cx="4124960" cy="1155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1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2470" y="3377133"/>
            <a:ext cx="4528185" cy="6083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18440">
              <a:lnSpc>
                <a:spcPct val="119000"/>
              </a:lnSpc>
            </a:pP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(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hoo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9"/>
              </a:spcBef>
            </a:pPr>
            <a:endParaRPr sz="700"/>
          </a:p>
          <a:p>
            <a:pPr marL="12700" marR="40640">
              <a:lnSpc>
                <a:spcPct val="118900"/>
              </a:lnSpc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g.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12700" marR="12700">
              <a:lnSpc>
                <a:spcPct val="1191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liv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12700" marR="132080">
              <a:lnSpc>
                <a:spcPct val="119100"/>
              </a:lnSpc>
            </a:pP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um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gate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eet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et</a:t>
            </a:r>
            <a:r>
              <a:rPr dirty="0" smtClean="0" sz="1050" spc="-16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2"/>
              </a:spcBef>
            </a:pPr>
            <a:endParaRPr sz="700"/>
          </a:p>
          <a:p>
            <a:pPr marL="12700" marR="133985">
              <a:lnSpc>
                <a:spcPct val="118700"/>
              </a:lnSpc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efe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ega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co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25" y="2119121"/>
            <a:ext cx="6858000" cy="3755390"/>
          </a:xfrm>
          <a:custGeom>
            <a:avLst/>
            <a:gdLst/>
            <a:ahLst/>
            <a:cxnLst/>
            <a:rect l="l" t="t" r="r" b="b"/>
            <a:pathLst>
              <a:path w="6858000" h="3755390">
                <a:moveTo>
                  <a:pt x="0" y="3755390"/>
                </a:moveTo>
                <a:lnTo>
                  <a:pt x="6858000" y="3755390"/>
                </a:lnTo>
                <a:lnTo>
                  <a:pt x="6858000" y="0"/>
                </a:lnTo>
                <a:lnTo>
                  <a:pt x="0" y="0"/>
                </a:lnTo>
                <a:lnTo>
                  <a:pt x="0" y="3755390"/>
                </a:lnTo>
                <a:close/>
              </a:path>
            </a:pathLst>
          </a:custGeom>
          <a:solidFill>
            <a:srgbClr val="F9EE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27475" y="2119121"/>
            <a:ext cx="3371850" cy="2457450"/>
          </a:xfrm>
          <a:custGeom>
            <a:avLst/>
            <a:gdLst/>
            <a:ahLst/>
            <a:cxnLst/>
            <a:rect l="l" t="t" r="r" b="b"/>
            <a:pathLst>
              <a:path w="3371850" h="2457450">
                <a:moveTo>
                  <a:pt x="0" y="2457450"/>
                </a:moveTo>
                <a:lnTo>
                  <a:pt x="3371850" y="2457450"/>
                </a:lnTo>
                <a:lnTo>
                  <a:pt x="3371850" y="0"/>
                </a:lnTo>
                <a:lnTo>
                  <a:pt x="0" y="0"/>
                </a:lnTo>
                <a:lnTo>
                  <a:pt x="0" y="2457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927475" y="2119121"/>
            <a:ext cx="3371850" cy="2457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6108" y="1639569"/>
            <a:ext cx="3434079" cy="1551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libri"/>
                <a:cs typeface="Calibri"/>
              </a:rPr>
              <a:t>EXAMPLE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59"/>
              </a:spcBef>
            </a:pPr>
            <a:endParaRPr sz="1200"/>
          </a:p>
          <a:p>
            <a:pPr marL="198120">
              <a:lnSpc>
                <a:spcPct val="100000"/>
              </a:lnSpc>
            </a:pPr>
            <a:r>
              <a:rPr dirty="0" smtClean="0" sz="1200" spc="105" b="1">
                <a:solidFill>
                  <a:srgbClr val="89884D"/>
                </a:solidFill>
                <a:latin typeface="Arial"/>
                <a:cs typeface="Arial"/>
              </a:rPr>
              <a:t>14</a:t>
            </a:r>
            <a:r>
              <a:rPr dirty="0" smtClean="0" sz="1200" spc="110" b="1">
                <a:solidFill>
                  <a:srgbClr val="89884D"/>
                </a:solidFill>
                <a:latin typeface="Arial"/>
                <a:cs typeface="Arial"/>
              </a:rPr>
              <a:t>0</a:t>
            </a:r>
            <a:r>
              <a:rPr dirty="0" smtClean="0" sz="1200" spc="120" b="1">
                <a:solidFill>
                  <a:srgbClr val="89884D"/>
                </a:solidFill>
                <a:latin typeface="Arial"/>
                <a:cs typeface="Arial"/>
              </a:rPr>
              <a:t>0</a:t>
            </a:r>
            <a:r>
              <a:rPr dirty="0" smtClean="0" sz="1200" spc="7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11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13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1200" spc="9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95" b="1">
                <a:solidFill>
                  <a:srgbClr val="89884D"/>
                </a:solidFill>
                <a:latin typeface="Arial"/>
                <a:cs typeface="Arial"/>
              </a:rPr>
              <a:t>5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1200" spc="13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5"/>
              </a:spcBef>
            </a:pPr>
            <a:endParaRPr sz="600"/>
          </a:p>
          <a:p>
            <a:pPr marL="198120" marR="12700">
              <a:lnSpc>
                <a:spcPct val="122700"/>
              </a:lnSpc>
            </a:pP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140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128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endParaRPr sz="750">
              <a:latin typeface="Arial"/>
              <a:cs typeface="Arial"/>
            </a:endParaRPr>
          </a:p>
          <a:p>
            <a:pPr marL="198120">
              <a:lnSpc>
                <a:spcPct val="100000"/>
              </a:lnSpc>
              <a:spcBef>
                <a:spcPts val="190"/>
              </a:spcBef>
            </a:pP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8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  <a:p>
            <a:pPr marL="198120" marR="50165">
              <a:lnSpc>
                <a:spcPct val="122700"/>
              </a:lnSpc>
            </a:pP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$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$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3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$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8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$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7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$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8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9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036" y="3241839"/>
            <a:ext cx="3221355" cy="1550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2300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140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LL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mi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public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sam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9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build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ne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036" y="4842293"/>
            <a:ext cx="3180080" cy="711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2300"/>
              </a:lnSpc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: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140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24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ai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ai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indo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ai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5348" y="4566196"/>
            <a:ext cx="3170555" cy="990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2300"/>
              </a:lnSpc>
            </a:pP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da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140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5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esen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736" y="6219806"/>
            <a:ext cx="4526915" cy="1534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8900"/>
              </a:lnSpc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tha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eas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Ph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ven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2564" y="4351654"/>
            <a:ext cx="4999354" cy="2110740"/>
          </a:xfrm>
          <a:custGeom>
            <a:avLst/>
            <a:gdLst/>
            <a:ahLst/>
            <a:cxnLst/>
            <a:rect l="l" t="t" r="r" b="b"/>
            <a:pathLst>
              <a:path w="4999354" h="2110740">
                <a:moveTo>
                  <a:pt x="0" y="2110740"/>
                </a:moveTo>
                <a:lnTo>
                  <a:pt x="4999354" y="2110740"/>
                </a:lnTo>
                <a:lnTo>
                  <a:pt x="4999354" y="0"/>
                </a:lnTo>
                <a:lnTo>
                  <a:pt x="0" y="0"/>
                </a:lnTo>
                <a:lnTo>
                  <a:pt x="0" y="2110740"/>
                </a:lnTo>
                <a:close/>
              </a:path>
            </a:pathLst>
          </a:custGeom>
          <a:solidFill>
            <a:srgbClr val="F9EE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18465" y="6462394"/>
            <a:ext cx="7315834" cy="291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89584"/>
            <a:ext cx="7764780" cy="1219200"/>
          </a:xfrm>
          <a:custGeom>
            <a:avLst/>
            <a:gdLst/>
            <a:ahLst/>
            <a:cxnLst/>
            <a:rect l="l" t="t" r="r" b="b"/>
            <a:pathLst>
              <a:path w="7764780" h="1219200">
                <a:moveTo>
                  <a:pt x="0" y="1219200"/>
                </a:moveTo>
                <a:lnTo>
                  <a:pt x="7764780" y="1219200"/>
                </a:lnTo>
                <a:lnTo>
                  <a:pt x="776478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0D3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53995" y="1704339"/>
            <a:ext cx="4161154" cy="691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5641" sz="4875" spc="607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263775" marR="12700">
              <a:lnSpc>
                <a:spcPts val="3200"/>
              </a:lnSpc>
            </a:pPr>
            <a:r>
              <a:rPr dirty="0" smtClean="0" sz="3000" spc="19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6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6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114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b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5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4514" y="2174239"/>
            <a:ext cx="292100" cy="17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2470" y="2334015"/>
            <a:ext cx="4478655" cy="1626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2860">
              <a:lnSpc>
                <a:spcPct val="119200"/>
              </a:lnSpc>
            </a:pP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2700" marR="12700">
              <a:lnSpc>
                <a:spcPct val="1190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now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oj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a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nto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8670" y="4609403"/>
            <a:ext cx="2112645" cy="186626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14300">
              <a:lnSpc>
                <a:spcPct val="104200"/>
              </a:lnSpc>
            </a:pP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1200" spc="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1200" spc="5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1200" spc="10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oin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1200" spc="10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b</a:t>
            </a:r>
            <a:r>
              <a:rPr dirty="0" smtClean="0" sz="1200" spc="5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5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12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v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4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1200" spc="9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3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1200" spc="3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1"/>
              </a:spcBef>
            </a:pPr>
            <a:endParaRPr sz="600"/>
          </a:p>
          <a:p>
            <a:pPr marL="12700" marR="12700">
              <a:lnSpc>
                <a:spcPct val="122100"/>
              </a:lnSpc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6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uni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-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95494" y="4649088"/>
            <a:ext cx="2036445" cy="709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2000"/>
              </a:lnSpc>
            </a:pP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5494" y="5410974"/>
            <a:ext cx="2054225" cy="849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2100"/>
              </a:lnSpc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34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736" y="1628708"/>
            <a:ext cx="6892925" cy="78905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539365" indent="57785">
              <a:lnSpc>
                <a:spcPct val="175200"/>
              </a:lnSpc>
            </a:pP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be</a:t>
            </a:r>
            <a:endParaRPr sz="1050">
              <a:latin typeface="Arial"/>
              <a:cs typeface="Arial"/>
            </a:endParaRPr>
          </a:p>
          <a:p>
            <a:pPr marL="12700" marR="2435225">
              <a:lnSpc>
                <a:spcPct val="119100"/>
              </a:lnSpc>
            </a:pP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2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  <a:p>
            <a:pPr marL="12700" marR="2453640">
              <a:lnSpc>
                <a:spcPct val="1190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ic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20"/>
              </a:spcBef>
            </a:pPr>
            <a:endParaRPr sz="1200"/>
          </a:p>
          <a:p>
            <a:pPr marL="2337435" marR="12700">
              <a:lnSpc>
                <a:spcPct val="1190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la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(z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)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mp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2337435" marR="81280">
              <a:lnSpc>
                <a:spcPct val="1191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pub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edu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2337435">
              <a:lnSpc>
                <a:spcPct val="100000"/>
              </a:lnSpc>
              <a:spcBef>
                <a:spcPts val="240"/>
              </a:spcBef>
            </a:pP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8"/>
              </a:spcBef>
            </a:pPr>
            <a:endParaRPr sz="650"/>
          </a:p>
          <a:p>
            <a:pPr marL="2337435" marR="82550">
              <a:lnSpc>
                <a:spcPct val="119000"/>
              </a:lnSpc>
            </a:pP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app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ci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: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om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?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1631642"/>
            <a:ext cx="7190740" cy="282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741295" marR="358140" indent="-21590">
              <a:lnSpc>
                <a:spcPct val="1467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nt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2777490" marR="12700">
              <a:lnSpc>
                <a:spcPct val="119100"/>
              </a:lnSpc>
            </a:pP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eop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2875" y="5621337"/>
            <a:ext cx="5887084" cy="320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97205" y="2401823"/>
            <a:ext cx="188976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25" y="2368804"/>
            <a:ext cx="6858000" cy="5292725"/>
          </a:xfrm>
          <a:custGeom>
            <a:avLst/>
            <a:gdLst/>
            <a:ahLst/>
            <a:cxnLst/>
            <a:rect l="l" t="t" r="r" b="b"/>
            <a:pathLst>
              <a:path w="6858000" h="5292725">
                <a:moveTo>
                  <a:pt x="0" y="5292725"/>
                </a:moveTo>
                <a:lnTo>
                  <a:pt x="6858000" y="5292725"/>
                </a:lnTo>
                <a:lnTo>
                  <a:pt x="6858000" y="0"/>
                </a:lnTo>
                <a:lnTo>
                  <a:pt x="0" y="0"/>
                </a:lnTo>
                <a:lnTo>
                  <a:pt x="0" y="5292725"/>
                </a:lnTo>
                <a:close/>
              </a:path>
            </a:pathLst>
          </a:custGeom>
          <a:solidFill>
            <a:srgbClr val="FCF8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41325" y="2379598"/>
            <a:ext cx="6857365" cy="5281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2004" y="1089227"/>
            <a:ext cx="3853179" cy="4639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786765">
              <a:lnSpc>
                <a:spcPct val="119000"/>
              </a:lnSpc>
            </a:pPr>
            <a:r>
              <a:rPr dirty="0" smtClean="0" sz="1050" spc="-70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ty</a:t>
            </a:r>
            <a:r>
              <a:rPr dirty="0" smtClean="0" sz="10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ot</a:t>
            </a:r>
            <a:r>
              <a:rPr dirty="0" smtClean="0" sz="1050" spc="-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40" b="1">
                <a:solidFill>
                  <a:srgbClr val="221F1F"/>
                </a:solidFill>
                <a:latin typeface="Arial"/>
                <a:cs typeface="Arial"/>
              </a:rPr>
              <a:t> As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 b="1">
                <a:solidFill>
                  <a:srgbClr val="221F1F"/>
                </a:solidFill>
                <a:latin typeface="Arial"/>
                <a:cs typeface="Arial"/>
              </a:rPr>
              <a:t>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2"/>
              </a:spcBef>
            </a:pPr>
            <a:endParaRPr sz="1100"/>
          </a:p>
          <a:p>
            <a:pPr marL="12700" marR="611505" indent="732790">
              <a:lnSpc>
                <a:spcPct val="119000"/>
              </a:lnSpc>
            </a:pP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dirty="0" smtClean="0" sz="1050" spc="-10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,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777240">
              <a:lnSpc>
                <a:spcPct val="100000"/>
              </a:lnSpc>
            </a:pP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g: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marL="611505" indent="-15875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1505" algn="l"/>
              </a:tabLst>
            </a:pP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Clr>
                <a:srgbClr val="89884D"/>
              </a:buClr>
              <a:buFont typeface="MS UI Gothic"/>
              <a:buChar char="■"/>
            </a:pPr>
            <a:endParaRPr sz="75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fu</a:t>
            </a:r>
            <a:r>
              <a:rPr dirty="0" smtClean="0" sz="1050" spc="-11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te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og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14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89884D"/>
              </a:buClr>
              <a:buFont typeface="MS UI Gothic"/>
              <a:buChar char="■"/>
            </a:pPr>
            <a:endParaRPr sz="80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e;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5"/>
              </a:spcBef>
              <a:buClr>
                <a:srgbClr val="89884D"/>
              </a:buClr>
              <a:buFont typeface="MS UI Gothic"/>
              <a:buChar char="■"/>
            </a:pPr>
            <a:endParaRPr sz="75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on</a:t>
            </a:r>
            <a:r>
              <a:rPr dirty="0" smtClean="0" sz="1050" spc="-12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1"/>
              </a:spcBef>
              <a:buClr>
                <a:srgbClr val="89884D"/>
              </a:buClr>
              <a:buFont typeface="MS UI Gothic"/>
              <a:buChar char="■"/>
            </a:pPr>
            <a:endParaRPr sz="75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10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x</a:t>
            </a:r>
            <a:r>
              <a:rPr dirty="0" smtClean="0" sz="1050" spc="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4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2"/>
              </a:spcBef>
              <a:buClr>
                <a:srgbClr val="89884D"/>
              </a:buClr>
              <a:buFont typeface="MS UI Gothic"/>
              <a:buChar char="■"/>
            </a:pPr>
            <a:endParaRPr sz="75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nu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e;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89884D"/>
              </a:buClr>
              <a:buFont typeface="MS UI Gothic"/>
              <a:buChar char="■"/>
            </a:pPr>
            <a:endParaRPr sz="550"/>
          </a:p>
          <a:p>
            <a:pPr marL="611505" marR="941705" indent="-158750">
              <a:lnSpc>
                <a:spcPct val="116199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1505" algn="l"/>
              </a:tabLst>
            </a:pP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dirty="0" smtClean="0" sz="1050" spc="-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dirty="0" smtClean="0" sz="1050" spc="-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dirty="0" smtClean="0" sz="1050" spc="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e;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"/>
              </a:spcBef>
              <a:buClr>
                <a:srgbClr val="89884D"/>
              </a:buClr>
              <a:buFont typeface="MS UI Gothic"/>
              <a:buChar char="■"/>
            </a:pPr>
            <a:endParaRPr sz="80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10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10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te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;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1"/>
              </a:spcBef>
              <a:buClr>
                <a:srgbClr val="89884D"/>
              </a:buClr>
              <a:buFont typeface="MS UI Gothic"/>
              <a:buChar char="■"/>
            </a:pPr>
            <a:endParaRPr sz="750"/>
          </a:p>
          <a:p>
            <a:pPr marL="612775" indent="-160020">
              <a:lnSpc>
                <a:spcPct val="1000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2775" algn="l"/>
              </a:tabLst>
            </a:pP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eed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;</a:t>
            </a:r>
            <a:r>
              <a:rPr dirty="0" smtClean="0" sz="1050" spc="-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d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8"/>
              </a:spcBef>
              <a:buClr>
                <a:srgbClr val="89884D"/>
              </a:buClr>
              <a:buFont typeface="MS UI Gothic"/>
              <a:buChar char="■"/>
            </a:pPr>
            <a:endParaRPr sz="600"/>
          </a:p>
          <a:p>
            <a:pPr marL="611505" marR="649605" indent="-158750">
              <a:lnSpc>
                <a:spcPct val="115700"/>
              </a:lnSpc>
              <a:buClr>
                <a:srgbClr val="89884D"/>
              </a:buClr>
              <a:buSzPct val="95238"/>
              <a:buFont typeface="MS UI Gothic"/>
              <a:buChar char="■"/>
              <a:tabLst>
                <a:tab pos="611505" algn="l"/>
              </a:tabLst>
            </a:pP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si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2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dirty="0" smtClean="0" sz="1050" spc="-1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FFC000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2010" y="5542153"/>
            <a:ext cx="3335020" cy="5543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 spc="-20" b="1">
                <a:solidFill>
                  <a:srgbClr val="365F91"/>
                </a:solidFill>
                <a:latin typeface="Arial Narrow"/>
                <a:cs typeface="Arial Narrow"/>
              </a:rPr>
              <a:t>H</a:t>
            </a:r>
            <a:r>
              <a:rPr dirty="0" smtClean="0" sz="3600" spc="-25" b="1">
                <a:solidFill>
                  <a:srgbClr val="365F91"/>
                </a:solidFill>
                <a:latin typeface="Arial Narrow"/>
                <a:cs typeface="Arial Narrow"/>
              </a:rPr>
              <a:t>ou</a:t>
            </a:r>
            <a:r>
              <a:rPr dirty="0" smtClean="0" sz="3600" spc="0" b="1">
                <a:solidFill>
                  <a:srgbClr val="365F91"/>
                </a:solidFill>
                <a:latin typeface="Arial Narrow"/>
                <a:cs typeface="Arial Narrow"/>
              </a:rPr>
              <a:t>s</a:t>
            </a:r>
            <a:r>
              <a:rPr dirty="0" smtClean="0" sz="3600" spc="-5" b="1">
                <a:solidFill>
                  <a:srgbClr val="365F91"/>
                </a:solidFill>
                <a:latin typeface="Arial Narrow"/>
                <a:cs typeface="Arial Narrow"/>
              </a:rPr>
              <a:t>in</a:t>
            </a:r>
            <a:r>
              <a:rPr dirty="0" smtClean="0" sz="3600" spc="-20" b="1">
                <a:solidFill>
                  <a:srgbClr val="365F91"/>
                </a:solidFill>
                <a:latin typeface="Arial Narrow"/>
                <a:cs typeface="Arial Narrow"/>
              </a:rPr>
              <a:t>g</a:t>
            </a:r>
            <a:r>
              <a:rPr dirty="0" smtClean="0" sz="3600" spc="-15" b="1">
                <a:solidFill>
                  <a:srgbClr val="365F91"/>
                </a:solidFill>
                <a:latin typeface="Arial Narrow"/>
                <a:cs typeface="Arial Narrow"/>
              </a:rPr>
              <a:t> </a:t>
            </a:r>
            <a:r>
              <a:rPr dirty="0" smtClean="0" sz="3600" spc="-25" b="1">
                <a:solidFill>
                  <a:srgbClr val="365F91"/>
                </a:solidFill>
                <a:latin typeface="Arial Narrow"/>
                <a:cs typeface="Arial Narrow"/>
              </a:rPr>
              <a:t>C</a:t>
            </a:r>
            <a:r>
              <a:rPr dirty="0" smtClean="0" sz="3600" spc="-25" b="1">
                <a:solidFill>
                  <a:srgbClr val="365F91"/>
                </a:solidFill>
                <a:latin typeface="Arial Narrow"/>
                <a:cs typeface="Arial Narrow"/>
              </a:rPr>
              <a:t>on</a:t>
            </a:r>
            <a:r>
              <a:rPr dirty="0" smtClean="0" sz="3600" spc="0" b="1">
                <a:solidFill>
                  <a:srgbClr val="365F91"/>
                </a:solidFill>
                <a:latin typeface="Arial Narrow"/>
                <a:cs typeface="Arial Narrow"/>
              </a:rPr>
              <a:t>ce</a:t>
            </a:r>
            <a:r>
              <a:rPr dirty="0" smtClean="0" sz="3600" spc="-25" b="1">
                <a:solidFill>
                  <a:srgbClr val="365F91"/>
                </a:solidFill>
                <a:latin typeface="Arial Narrow"/>
                <a:cs typeface="Arial Narrow"/>
              </a:rPr>
              <a:t>p</a:t>
            </a:r>
            <a:r>
              <a:rPr dirty="0" smtClean="0" sz="3600" spc="0" b="1">
                <a:solidFill>
                  <a:srgbClr val="365F91"/>
                </a:solidFill>
                <a:latin typeface="Arial Narrow"/>
                <a:cs typeface="Arial Narrow"/>
              </a:rPr>
              <a:t>ts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9492" y="850900"/>
            <a:ext cx="5873115" cy="4453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7910" y="5120640"/>
            <a:ext cx="3601085" cy="1385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57910" y="7070090"/>
            <a:ext cx="3683635" cy="1759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937125" y="5198745"/>
            <a:ext cx="1800225" cy="4226559"/>
          </a:xfrm>
          <a:custGeom>
            <a:avLst/>
            <a:gdLst/>
            <a:ahLst/>
            <a:cxnLst/>
            <a:rect l="l" t="t" r="r" b="b"/>
            <a:pathLst>
              <a:path w="1800225" h="4226559">
                <a:moveTo>
                  <a:pt x="0" y="4226559"/>
                </a:moveTo>
                <a:lnTo>
                  <a:pt x="1800225" y="4226559"/>
                </a:lnTo>
                <a:lnTo>
                  <a:pt x="1800225" y="0"/>
                </a:lnTo>
                <a:lnTo>
                  <a:pt x="0" y="0"/>
                </a:lnTo>
                <a:lnTo>
                  <a:pt x="0" y="4226559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18913" y="5376539"/>
            <a:ext cx="1576705" cy="1232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400"/>
              </a:lnSpc>
            </a:pPr>
            <a:r>
              <a:rPr dirty="0" smtClean="0" sz="1050">
                <a:latin typeface="Arial"/>
                <a:cs typeface="Arial"/>
              </a:rPr>
              <a:t>Th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gh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0" u="sng">
                <a:latin typeface="Arial"/>
                <a:cs typeface="Arial"/>
              </a:rPr>
              <a:t>A</a:t>
            </a:r>
            <a:r>
              <a:rPr dirty="0" smtClean="0" sz="1050" spc="0" u="sng">
                <a:latin typeface="Arial"/>
                <a:cs typeface="Arial"/>
              </a:rPr>
              <a:t>s</a:t>
            </a:r>
            <a:r>
              <a:rPr dirty="0" smtClean="0" sz="1050" spc="-10" u="sng">
                <a:latin typeface="Arial"/>
                <a:cs typeface="Arial"/>
              </a:rPr>
              <a:t>i</a:t>
            </a:r>
            <a:r>
              <a:rPr dirty="0" smtClean="0" sz="1050" spc="0" u="sng">
                <a:latin typeface="Arial"/>
                <a:cs typeface="Arial"/>
              </a:rPr>
              <a:t>an</a:t>
            </a:r>
            <a:r>
              <a:rPr dirty="0" smtClean="0" sz="1050" spc="-5" u="sng">
                <a:latin typeface="Arial"/>
                <a:cs typeface="Arial"/>
              </a:rPr>
              <a:t> </a:t>
            </a:r>
            <a:r>
              <a:rPr dirty="0" smtClean="0" sz="1050" spc="0" u="sng">
                <a:latin typeface="Arial"/>
                <a:cs typeface="Arial"/>
              </a:rPr>
              <a:t>dra</a:t>
            </a:r>
            <a:r>
              <a:rPr dirty="0" smtClean="0" sz="1050" spc="-15" u="sng">
                <a:latin typeface="Arial"/>
                <a:cs typeface="Arial"/>
              </a:rPr>
              <a:t>g</a:t>
            </a:r>
            <a:r>
              <a:rPr dirty="0" smtClean="0" sz="1050" spc="0" u="sng">
                <a:latin typeface="Arial"/>
                <a:cs typeface="Arial"/>
              </a:rPr>
              <a:t>on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ebs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can</a:t>
            </a:r>
            <a:r>
              <a:rPr dirty="0" smtClean="0" sz="1050" spc="0">
                <a:latin typeface="Arial"/>
                <a:cs typeface="Arial"/>
              </a:rPr>
              <a:t> choo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eral</a:t>
            </a:r>
            <a:r>
              <a:rPr dirty="0" smtClean="0" sz="1050" spc="0">
                <a:latin typeface="Arial"/>
                <a:cs typeface="Arial"/>
              </a:rPr>
              <a:t> 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cus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hem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ad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cho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ish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8913" y="7062244"/>
            <a:ext cx="1561465" cy="774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300"/>
              </a:lnSpc>
            </a:pPr>
            <a:r>
              <a:rPr dirty="0" smtClean="0" sz="1050" spc="2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ect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eral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 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0">
                <a:latin typeface="Arial"/>
                <a:cs typeface="Arial"/>
              </a:rPr>
              <a:t> cons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ow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 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bu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/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ect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2971" y="701929"/>
          <a:ext cx="5768028" cy="8457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944"/>
                <a:gridCol w="1935606"/>
              </a:tblGrid>
              <a:tr h="188975">
                <a:tc gridSpan="2">
                  <a:txBody>
                    <a:bodyPr/>
                    <a:lstStyle/>
                    <a:p>
                      <a:pPr/>
                      <a:endParaRPr sz="36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4318">
                      <a:solidFill>
                        <a:srgbClr val="818181"/>
                      </a:solidFill>
                      <a:prstDash val="solid"/>
                    </a:lnL>
                    <a:lnR w="4317">
                      <a:solidFill>
                        <a:srgbClr val="818181"/>
                      </a:solidFill>
                      <a:prstDash val="solid"/>
                    </a:lnR>
                    <a:lnT w="4317">
                      <a:solidFill>
                        <a:srgbClr val="818181"/>
                      </a:solidFill>
                      <a:prstDash val="solid"/>
                    </a:lnT>
                    <a:lnB w="4318">
                      <a:solidFill>
                        <a:srgbClr val="81818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89685">
                <a:tc gridSpan="2">
                  <a:txBody>
                    <a:bodyPr/>
                    <a:lstStyle/>
                    <a:p>
                      <a:pPr algn="just" marL="93345" marR="85090">
                        <a:lnSpc>
                          <a:spcPct val="96700"/>
                        </a:lnSpc>
                      </a:pPr>
                      <a:r>
                        <a:rPr dirty="0" smtClean="0" sz="1050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 b="1">
                          <a:latin typeface="Arial"/>
                          <a:cs typeface="Arial"/>
                        </a:rPr>
                        <a:t>stom</a:t>
                      </a:r>
                      <a:r>
                        <a:rPr dirty="0" smtClean="0" sz="1050" spc="-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 b="1">
                          <a:latin typeface="Arial"/>
                          <a:cs typeface="Arial"/>
                        </a:rPr>
                        <a:t>z</a:t>
                      </a:r>
                      <a:r>
                        <a:rPr dirty="0" smtClean="0" sz="1050" spc="0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mtClean="0" sz="1050" spc="-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 b="1">
                          <a:latin typeface="Arial"/>
                          <a:cs typeface="Arial"/>
                        </a:rPr>
                        <a:t>on </a:t>
                      </a:r>
                      <a:r>
                        <a:rPr dirty="0" smtClean="0" sz="105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 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om </a:t>
                      </a:r>
                      <a:r>
                        <a:rPr dirty="0" smtClean="0" sz="105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“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 </a:t>
                      </a:r>
                      <a:r>
                        <a:rPr dirty="0" smtClean="0" sz="105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e” </a:t>
                      </a:r>
                      <a:r>
                        <a:rPr dirty="0" smtClean="0" sz="105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"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ild,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 </a:t>
                      </a:r>
                      <a:r>
                        <a:rPr dirty="0" smtClean="0" sz="105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mtClean="0" sz="105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acco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id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spe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s".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ld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so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 </a:t>
                      </a:r>
                      <a:r>
                        <a:rPr dirty="0" smtClean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"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perso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e"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"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ke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pers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in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id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"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nd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"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idu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e"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 "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adapt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ds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318">
                      <a:solidFill>
                        <a:srgbClr val="818181"/>
                      </a:solidFill>
                      <a:prstDash val="solid"/>
                    </a:lnL>
                    <a:lnR w="4317">
                      <a:solidFill>
                        <a:srgbClr val="818181"/>
                      </a:solidFill>
                      <a:prstDash val="solid"/>
                    </a:lnR>
                    <a:lnT w="4318">
                      <a:solidFill>
                        <a:srgbClr val="818181"/>
                      </a:solidFill>
                      <a:prstDash val="solid"/>
                    </a:lnT>
                    <a:lnB w="4318">
                      <a:solidFill>
                        <a:srgbClr val="81818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48660">
                <a:tc gridSpan="2">
                  <a:txBody>
                    <a:bodyPr/>
                    <a:lstStyle/>
                    <a:p>
                      <a:pPr algn="just" marL="92075" marR="2921635">
                        <a:lnSpc>
                          <a:spcPct val="100000"/>
                        </a:lnSpc>
                      </a:pPr>
                      <a:r>
                        <a:rPr dirty="0" smtClean="0" sz="900">
                          <a:latin typeface="Courier New"/>
                          <a:cs typeface="Courier New"/>
                        </a:rPr>
                        <a:t>special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circumstances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of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an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individual".</a:t>
                      </a:r>
                      <a:endParaRPr sz="9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19"/>
                        </a:spcBef>
                      </a:pPr>
                      <a:endParaRPr sz="1000"/>
                    </a:p>
                    <a:p>
                      <a:pPr algn="just" marL="92075" marR="87630">
                        <a:lnSpc>
                          <a:spcPts val="1019"/>
                        </a:lnSpc>
                      </a:pPr>
                      <a:r>
                        <a:rPr dirty="0" smtClean="0" sz="900">
                          <a:latin typeface="Courier New"/>
                          <a:cs typeface="Courier New"/>
                        </a:rPr>
                        <a:t>to </a:t>
                      </a:r>
                      <a:r>
                        <a:rPr dirty="0" smtClean="0" sz="900" spc="-12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custo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m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ze </a:t>
                      </a:r>
                      <a:r>
                        <a:rPr dirty="0" smtClean="0" sz="900" spc="-12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 </a:t>
                      </a:r>
                      <a:r>
                        <a:rPr dirty="0" smtClean="0" sz="900" spc="-12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house </a:t>
                      </a:r>
                      <a:r>
                        <a:rPr dirty="0" smtClean="0" sz="900" spc="-12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means </a:t>
                      </a:r>
                      <a:r>
                        <a:rPr dirty="0" smtClean="0" sz="900" spc="-12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design </a:t>
                      </a:r>
                      <a:r>
                        <a:rPr dirty="0" smtClean="0" sz="900" spc="-12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and </a:t>
                      </a:r>
                      <a:r>
                        <a:rPr dirty="0" smtClean="0" sz="900" spc="-12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 b="1">
                          <a:latin typeface="Courier New"/>
                          <a:cs typeface="Courier New"/>
                        </a:rPr>
                        <a:t>build </a:t>
                      </a:r>
                      <a:r>
                        <a:rPr dirty="0" smtClean="0" sz="900" spc="-13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place </a:t>
                      </a:r>
                      <a:r>
                        <a:rPr dirty="0" smtClean="0" sz="900" spc="-12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 </a:t>
                      </a:r>
                      <a:r>
                        <a:rPr dirty="0" smtClean="0" sz="900" spc="-12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v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according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to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sp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c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ific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needs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or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demands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of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those</a:t>
                      </a:r>
                      <a:r>
                        <a:rPr dirty="0" smtClean="0" sz="900" spc="22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who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will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c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cupy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it,</a:t>
                      </a:r>
                      <a:r>
                        <a:rPr dirty="0" smtClean="0" sz="900" spc="204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or</a:t>
                      </a:r>
                      <a:r>
                        <a:rPr dirty="0" smtClean="0" sz="900" spc="2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mtClean="0" sz="900" spc="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 b="1">
                          <a:latin typeface="Courier New"/>
                          <a:cs typeface="Courier New"/>
                        </a:rPr>
                        <a:t>alter</a:t>
                      </a:r>
                      <a:r>
                        <a:rPr dirty="0" smtClean="0" sz="900" spc="3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n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existing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place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meet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such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needs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or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demands.</a:t>
                      </a:r>
                      <a:endParaRPr sz="9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44"/>
                        </a:spcBef>
                      </a:pPr>
                      <a:endParaRPr sz="1000"/>
                    </a:p>
                    <a:p>
                      <a:pPr algn="just" marL="92075" marR="87630">
                        <a:lnSpc>
                          <a:spcPts val="1019"/>
                        </a:lnSpc>
                      </a:pPr>
                      <a:r>
                        <a:rPr dirty="0" smtClean="0" sz="90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design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and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build</a:t>
                      </a:r>
                      <a:r>
                        <a:rPr dirty="0" smtClean="0" sz="900" spc="19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customized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dwellings</a:t>
                      </a:r>
                      <a:r>
                        <a:rPr dirty="0" smtClean="0" sz="900" spc="204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collective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dirty="0" smtClean="0" sz="900" spc="-434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900" spc="-434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</a:t>
                      </a:r>
                      <a:r>
                        <a:rPr dirty="0" smtClean="0" sz="900" spc="-4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900" spc="-434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900" spc="-434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l </a:t>
                      </a:r>
                      <a:r>
                        <a:rPr dirty="0" smtClean="0" sz="900" spc="-2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h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ousing,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is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necessary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mtClean="0" sz="900" spc="6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apply</a:t>
                      </a:r>
                      <a:r>
                        <a:rPr dirty="0" smtClean="0" sz="900" spc="6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dirty="0" smtClean="0" sz="900" spc="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term</a:t>
                      </a:r>
                      <a:r>
                        <a:rPr dirty="0" smtClean="0" sz="900" spc="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"</a:t>
                      </a:r>
                      <a:r>
                        <a:rPr dirty="0" smtClean="0" sz="900" spc="0" b="1">
                          <a:latin typeface="Courier New"/>
                          <a:cs typeface="Courier New"/>
                        </a:rPr>
                        <a:t>mass</a:t>
                      </a:r>
                      <a:r>
                        <a:rPr dirty="0" smtClean="0" sz="900" spc="5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 b="1">
                          <a:latin typeface="Courier New"/>
                          <a:cs typeface="Courier New"/>
                        </a:rPr>
                        <a:t>customiza</a:t>
                      </a:r>
                      <a:r>
                        <a:rPr dirty="0" smtClean="0" sz="900" spc="-15" b="1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900" spc="0" b="1">
                          <a:latin typeface="Courier New"/>
                          <a:cs typeface="Courier New"/>
                        </a:rPr>
                        <a:t>ion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",</a:t>
                      </a:r>
                      <a:r>
                        <a:rPr dirty="0" smtClean="0" sz="900" spc="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which</a:t>
                      </a:r>
                      <a:r>
                        <a:rPr dirty="0" smtClean="0" sz="900" spc="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is</a:t>
                      </a:r>
                      <a:r>
                        <a:rPr dirty="0" smtClean="0" sz="900" spc="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dirty="0" smtClean="0" sz="900" spc="6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op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p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site</a:t>
                      </a:r>
                      <a:r>
                        <a:rPr dirty="0" smtClean="0" sz="900" spc="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of</a:t>
                      </a:r>
                      <a:r>
                        <a:rPr dirty="0" smtClean="0" sz="900" spc="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"mass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production".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mass-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p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roduce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house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means</a:t>
                      </a:r>
                      <a:r>
                        <a:rPr dirty="0" smtClean="0" sz="900" spc="6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20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build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same</a:t>
                      </a:r>
                      <a:r>
                        <a:rPr dirty="0" smtClean="0" sz="900" spc="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model</a:t>
                      </a:r>
                      <a:r>
                        <a:rPr dirty="0" smtClean="0" sz="900" spc="6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many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times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order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for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it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be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useful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many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people.</a:t>
                      </a:r>
                      <a:endParaRPr sz="9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10"/>
                        </a:spcBef>
                      </a:pPr>
                      <a:endParaRPr sz="1000"/>
                    </a:p>
                    <a:p>
                      <a:pPr algn="just" marL="92075" marR="85725">
                        <a:lnSpc>
                          <a:spcPts val="1019"/>
                        </a:lnSpc>
                      </a:pPr>
                      <a:r>
                        <a:rPr dirty="0" smtClean="0" sz="900">
                          <a:latin typeface="Courier New"/>
                          <a:cs typeface="Courier New"/>
                        </a:rPr>
                        <a:t>However, </a:t>
                      </a:r>
                      <a:r>
                        <a:rPr dirty="0" smtClean="0" sz="900" spc="-9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"mass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customize"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house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it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is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necessary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manufacture </a:t>
                      </a:r>
                      <a:r>
                        <a:rPr dirty="0" smtClean="0" sz="900" spc="-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many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components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that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can </a:t>
                      </a:r>
                      <a:r>
                        <a:rPr dirty="0" smtClean="0" sz="900" spc="-13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be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combined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in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various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ways.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combination </a:t>
                      </a:r>
                      <a:r>
                        <a:rPr dirty="0" smtClean="0" sz="900" spc="-13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of </a:t>
                      </a:r>
                      <a:r>
                        <a:rPr dirty="0" smtClean="0" sz="900" spc="-1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s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components</a:t>
                      </a:r>
                      <a:r>
                        <a:rPr dirty="0" smtClean="0" sz="900" spc="15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could</a:t>
                      </a:r>
                      <a:r>
                        <a:rPr dirty="0" smtClean="0" sz="900" spc="1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be</a:t>
                      </a:r>
                      <a:r>
                        <a:rPr dirty="0" smtClean="0" sz="900" spc="1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20">
                          <a:latin typeface="Courier New"/>
                          <a:cs typeface="Courier New"/>
                        </a:rPr>
                        <a:t>c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alculated</a:t>
                      </a:r>
                      <a:r>
                        <a:rPr dirty="0" smtClean="0" sz="900" spc="1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and</a:t>
                      </a:r>
                      <a:r>
                        <a:rPr dirty="0" smtClean="0" sz="900" spc="1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visuali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z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ed</a:t>
                      </a:r>
                      <a:r>
                        <a:rPr dirty="0" smtClean="0" sz="900" spc="1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with</a:t>
                      </a:r>
                      <a:r>
                        <a:rPr dirty="0" smtClean="0" sz="900" spc="1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900" spc="1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computer</a:t>
                      </a:r>
                      <a:r>
                        <a:rPr dirty="0" smtClean="0" sz="900" spc="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p</a:t>
                      </a:r>
                      <a:r>
                        <a:rPr dirty="0" smtClean="0" sz="900" spc="20">
                          <a:latin typeface="Courier New"/>
                          <a:cs typeface="Courier New"/>
                        </a:rPr>
                        <a:t>r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ogram,</a:t>
                      </a:r>
                      <a:r>
                        <a:rPr dirty="0" smtClean="0" sz="900" spc="1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and</a:t>
                      </a:r>
                      <a:r>
                        <a:rPr dirty="0" smtClean="0" sz="900" spc="1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results </a:t>
                      </a:r>
                      <a:r>
                        <a:rPr dirty="0" smtClean="0" sz="900" spc="-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could </a:t>
                      </a:r>
                      <a:r>
                        <a:rPr dirty="0" smtClean="0" sz="900" spc="-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be </a:t>
                      </a:r>
                      <a:r>
                        <a:rPr dirty="0" smtClean="0" sz="900" spc="-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p</a:t>
                      </a:r>
                      <a:r>
                        <a:rPr dirty="0" smtClean="0" sz="900" spc="20">
                          <a:latin typeface="Courier New"/>
                          <a:cs typeface="Courier New"/>
                        </a:rPr>
                        <a:t>r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ead </a:t>
                      </a:r>
                      <a:r>
                        <a:rPr dirty="0" smtClean="0" sz="900" spc="-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through </a:t>
                      </a:r>
                      <a:r>
                        <a:rPr dirty="0" smtClean="0" sz="900" spc="-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intercon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n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ected </a:t>
                      </a:r>
                      <a:r>
                        <a:rPr dirty="0" smtClean="0" sz="900" spc="-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computer </a:t>
                      </a:r>
                      <a:r>
                        <a:rPr dirty="0" smtClean="0" sz="900" spc="-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netwo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r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ks. </a:t>
                      </a:r>
                      <a:r>
                        <a:rPr dirty="0" smtClean="0" sz="900" spc="-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Thus </a:t>
                      </a:r>
                      <a:r>
                        <a:rPr dirty="0" smtClean="0" sz="900" spc="-1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each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individual </a:t>
                      </a:r>
                      <a:r>
                        <a:rPr dirty="0" smtClean="0" sz="900" spc="-2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or </a:t>
                      </a:r>
                      <a:r>
                        <a:rPr dirty="0" smtClean="0" sz="900" spc="-26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 </a:t>
                      </a:r>
                      <a:r>
                        <a:rPr dirty="0" smtClean="0" sz="900" spc="-26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me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m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bers </a:t>
                      </a:r>
                      <a:r>
                        <a:rPr dirty="0" smtClean="0" sz="900" spc="-26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of </a:t>
                      </a:r>
                      <a:r>
                        <a:rPr dirty="0" smtClean="0" sz="900" spc="-26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900" spc="26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family, </a:t>
                      </a:r>
                      <a:r>
                        <a:rPr dirty="0" smtClean="0" sz="900" spc="-26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 </a:t>
                      </a:r>
                      <a:r>
                        <a:rPr dirty="0" smtClean="0" sz="900" spc="-254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 </a:t>
                      </a:r>
                      <a:r>
                        <a:rPr dirty="0" smtClean="0" sz="900" spc="-26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help </a:t>
                      </a:r>
                      <a:r>
                        <a:rPr dirty="0" smtClean="0" sz="900" spc="-26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of </a:t>
                      </a:r>
                      <a:r>
                        <a:rPr dirty="0" smtClean="0" sz="900" spc="-26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se</a:t>
                      </a:r>
                      <a:r>
                        <a:rPr dirty="0" smtClean="0" sz="900" spc="-15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ected</a:t>
                      </a:r>
                      <a:r>
                        <a:rPr dirty="0" smtClean="0" sz="900" spc="2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factory/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manufacturer</a:t>
                      </a:r>
                      <a:r>
                        <a:rPr dirty="0" smtClean="0" sz="900" spc="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of</a:t>
                      </a:r>
                      <a:r>
                        <a:rPr dirty="0" smtClean="0" sz="900" spc="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prefab</a:t>
                      </a:r>
                      <a:r>
                        <a:rPr dirty="0" smtClean="0" sz="900" spc="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housing</a:t>
                      </a:r>
                      <a:r>
                        <a:rPr dirty="0" smtClean="0" sz="900" spc="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(China),</a:t>
                      </a:r>
                      <a:r>
                        <a:rPr dirty="0" smtClean="0" sz="900" spc="12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can</a:t>
                      </a:r>
                      <a:r>
                        <a:rPr dirty="0" smtClean="0" sz="900" spc="13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choose</a:t>
                      </a:r>
                      <a:r>
                        <a:rPr dirty="0" smtClean="0" sz="900" spc="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</a:t>
                      </a:r>
                      <a:r>
                        <a:rPr dirty="0" smtClean="0" sz="900" spc="12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house</a:t>
                      </a:r>
                      <a:r>
                        <a:rPr dirty="0" smtClean="0" sz="900" spc="114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dirty="0" smtClean="0" sz="900" spc="12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w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hich</a:t>
                      </a:r>
                      <a:r>
                        <a:rPr dirty="0" smtClean="0" sz="900" spc="14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h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y</a:t>
                      </a:r>
                      <a:r>
                        <a:rPr dirty="0" smtClean="0" sz="900" spc="12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want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to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live,</a:t>
                      </a:r>
                      <a:r>
                        <a:rPr dirty="0" smtClean="0" sz="900" spc="5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acco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r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d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ing</a:t>
                      </a:r>
                      <a:r>
                        <a:rPr dirty="0" smtClean="0" sz="900" spc="5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dirty="0" smtClean="0" sz="900" spc="3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their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require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m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nts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and</a:t>
                      </a:r>
                      <a:r>
                        <a:rPr dirty="0" smtClean="0" sz="900" spc="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within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 collective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environment.</a:t>
                      </a:r>
                      <a:endParaRPr sz="9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19"/>
                        </a:spcBef>
                      </a:pPr>
                      <a:endParaRPr sz="1000"/>
                    </a:p>
                    <a:p>
                      <a:pPr algn="just" marL="92075" marR="87630">
                        <a:lnSpc>
                          <a:spcPts val="1019"/>
                        </a:lnSpc>
                      </a:pPr>
                      <a:r>
                        <a:rPr dirty="0" smtClean="0" sz="900">
                          <a:latin typeface="Courier New"/>
                          <a:cs typeface="Courier New"/>
                        </a:rPr>
                        <a:t>On </a:t>
                      </a:r>
                      <a:r>
                        <a:rPr dirty="0" smtClean="0" sz="900" spc="-1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the </a:t>
                      </a:r>
                      <a:r>
                        <a:rPr dirty="0" smtClean="0" sz="900" spc="-1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other </a:t>
                      </a:r>
                      <a:r>
                        <a:rPr dirty="0" smtClean="0" sz="900" spc="-1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hand, </a:t>
                      </a:r>
                      <a:r>
                        <a:rPr dirty="0" smtClean="0" sz="900" spc="-18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 </a:t>
                      </a:r>
                      <a:r>
                        <a:rPr dirty="0" smtClean="0" sz="900" spc="-18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"mas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s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-produced" </a:t>
                      </a:r>
                      <a:r>
                        <a:rPr dirty="0" smtClean="0" sz="900" spc="-1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dwelling, </a:t>
                      </a:r>
                      <a:r>
                        <a:rPr dirty="0" smtClean="0" sz="900" spc="-18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which </a:t>
                      </a:r>
                      <a:r>
                        <a:rPr dirty="0" smtClean="0" sz="900" spc="-1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is </a:t>
                      </a:r>
                      <a:r>
                        <a:rPr dirty="0" smtClean="0" sz="900" spc="-1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part </a:t>
                      </a:r>
                      <a:r>
                        <a:rPr dirty="0" smtClean="0" sz="900" spc="-19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of </a:t>
                      </a:r>
                      <a:r>
                        <a:rPr dirty="0" smtClean="0" sz="900" spc="-18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collective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housing, </a:t>
                      </a:r>
                      <a:r>
                        <a:rPr dirty="0" smtClean="0" sz="900" spc="-2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could </a:t>
                      </a:r>
                      <a:r>
                        <a:rPr dirty="0" smtClean="0" sz="900" spc="-2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also </a:t>
                      </a:r>
                      <a:r>
                        <a:rPr dirty="0" smtClean="0" sz="900" spc="-24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b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 </a:t>
                      </a:r>
                      <a:r>
                        <a:rPr dirty="0" smtClean="0" sz="900" spc="-24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 b="1">
                          <a:latin typeface="Courier New"/>
                          <a:cs typeface="Courier New"/>
                        </a:rPr>
                        <a:t>adaptable </a:t>
                      </a:r>
                      <a:r>
                        <a:rPr dirty="0" smtClean="0" sz="900" spc="-24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or </a:t>
                      </a:r>
                      <a:r>
                        <a:rPr dirty="0" smtClean="0" sz="900" spc="-2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 b="1">
                          <a:latin typeface="Courier New"/>
                          <a:cs typeface="Courier New"/>
                        </a:rPr>
                        <a:t>flexi</a:t>
                      </a:r>
                      <a:r>
                        <a:rPr dirty="0" smtClean="0" sz="900" spc="10" b="1">
                          <a:latin typeface="Courier New"/>
                          <a:cs typeface="Courier New"/>
                        </a:rPr>
                        <a:t>b</a:t>
                      </a:r>
                      <a:r>
                        <a:rPr dirty="0" smtClean="0" sz="900" spc="0" b="1">
                          <a:latin typeface="Courier New"/>
                          <a:cs typeface="Courier New"/>
                        </a:rPr>
                        <a:t>le </a:t>
                      </a:r>
                      <a:r>
                        <a:rPr dirty="0" smtClean="0" sz="900" spc="-245" b="1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so </a:t>
                      </a:r>
                      <a:r>
                        <a:rPr dirty="0" smtClean="0" sz="900" spc="-2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that </a:t>
                      </a:r>
                      <a:r>
                        <a:rPr dirty="0" smtClean="0" sz="900" spc="-2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it </a:t>
                      </a:r>
                      <a:r>
                        <a:rPr dirty="0" smtClean="0" sz="900" spc="-2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can </a:t>
                      </a:r>
                      <a:r>
                        <a:rPr dirty="0" smtClean="0" sz="900" spc="-24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b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e </a:t>
                      </a:r>
                      <a:r>
                        <a:rPr dirty="0" smtClean="0" sz="900" spc="-24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altered </a:t>
                      </a:r>
                      <a:r>
                        <a:rPr dirty="0" smtClean="0" sz="900" spc="-2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and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 therefore</a:t>
                      </a:r>
                      <a:r>
                        <a:rPr dirty="0" smtClean="0" sz="900" spc="1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"customized"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with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special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furniture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or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with</a:t>
                      </a:r>
                      <a:r>
                        <a:rPr dirty="0" smtClean="0" sz="9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moving</a:t>
                      </a:r>
                      <a:r>
                        <a:rPr dirty="0" smtClean="0" sz="900" spc="6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900" spc="0">
                          <a:latin typeface="Courier New"/>
                          <a:cs typeface="Courier New"/>
                        </a:rPr>
                        <a:t>partitions.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4318">
                      <a:solidFill>
                        <a:srgbClr val="818181"/>
                      </a:solidFill>
                      <a:prstDash val="solid"/>
                    </a:lnL>
                    <a:lnR w="4317">
                      <a:solidFill>
                        <a:srgbClr val="818181"/>
                      </a:solidFill>
                      <a:prstDash val="solid"/>
                    </a:lnR>
                    <a:lnT w="4318">
                      <a:solidFill>
                        <a:srgbClr val="818181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2620">
                <a:tc>
                  <a:txBody>
                    <a:bodyPr/>
                    <a:lstStyle/>
                    <a:p>
                      <a:pPr/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4318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3175">
                      <a:solidFill>
                        <a:srgbClr val="818181"/>
                      </a:solidFill>
                      <a:prstDash val="solid"/>
                    </a:lnT>
                    <a:lnB w="4318">
                      <a:solidFill>
                        <a:srgbClr val="8181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4317">
                      <a:solidFill>
                        <a:srgbClr val="818181"/>
                      </a:solidFill>
                      <a:prstDash val="solid"/>
                    </a:lnR>
                    <a:lnB w="4318">
                      <a:solidFill>
                        <a:srgbClr val="818181"/>
                      </a:solidFill>
                      <a:prstDash val="solid"/>
                    </a:lnB>
                  </a:tcPr>
                </a:tc>
              </a:tr>
              <a:tr h="4083939">
                <a:tc>
                  <a:txBody>
                    <a:bodyPr/>
                    <a:lstStyle/>
                    <a:p>
                      <a:pPr/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4318">
                      <a:solidFill>
                        <a:srgbClr val="818181"/>
                      </a:solidFill>
                      <a:prstDash val="solid"/>
                    </a:lnT>
                    <a:lnB w="3175">
                      <a:solidFill>
                        <a:srgbClr val="8181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T w="4318">
                      <a:solidFill>
                        <a:srgbClr val="818181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09" y="5325364"/>
            <a:ext cx="5551805" cy="148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41545" y="980282"/>
            <a:ext cx="1991995" cy="17976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13360">
              <a:lnSpc>
                <a:spcPct val="75700"/>
              </a:lnSpc>
            </a:pPr>
            <a:r>
              <a:rPr dirty="0" smtClean="0" sz="1100" b="1">
                <a:latin typeface="Calibri"/>
                <a:cs typeface="Calibri"/>
              </a:rPr>
              <a:t>O</a:t>
            </a:r>
            <a:r>
              <a:rPr dirty="0" smtClean="0" sz="1100" spc="-10" b="1">
                <a:latin typeface="Calibri"/>
                <a:cs typeface="Calibri"/>
              </a:rPr>
              <a:t>n</a:t>
            </a:r>
            <a:r>
              <a:rPr dirty="0" smtClean="0" sz="1100" spc="0" b="1">
                <a:latin typeface="Calibri"/>
                <a:cs typeface="Calibri"/>
              </a:rPr>
              <a:t>e</a:t>
            </a:r>
            <a:r>
              <a:rPr dirty="0" smtClean="0" sz="1100" spc="-5" b="1">
                <a:latin typeface="Calibri"/>
                <a:cs typeface="Calibri"/>
              </a:rPr>
              <a:t> </a:t>
            </a:r>
            <a:r>
              <a:rPr dirty="0" smtClean="0" sz="1100" spc="5" b="1">
                <a:latin typeface="Calibri"/>
                <a:cs typeface="Calibri"/>
              </a:rPr>
              <a:t>w</a:t>
            </a:r>
            <a:r>
              <a:rPr dirty="0" smtClean="0" sz="1100" spc="-10" b="1">
                <a:latin typeface="Calibri"/>
                <a:cs typeface="Calibri"/>
              </a:rPr>
              <a:t>a</a:t>
            </a:r>
            <a:r>
              <a:rPr dirty="0" smtClean="0" sz="1100" spc="0" b="1">
                <a:latin typeface="Calibri"/>
                <a:cs typeface="Calibri"/>
              </a:rPr>
              <a:t>y </a:t>
            </a:r>
            <a:r>
              <a:rPr dirty="0" smtClean="0" sz="1100" spc="-5" b="1">
                <a:latin typeface="Calibri"/>
                <a:cs typeface="Calibri"/>
              </a:rPr>
              <a:t>o</a:t>
            </a:r>
            <a:r>
              <a:rPr dirty="0" smtClean="0" sz="1100" spc="0" b="1">
                <a:latin typeface="Calibri"/>
                <a:cs typeface="Calibri"/>
              </a:rPr>
              <a:t>f</a:t>
            </a:r>
            <a:r>
              <a:rPr dirty="0" smtClean="0" sz="1100" spc="-10" b="1">
                <a:latin typeface="Calibri"/>
                <a:cs typeface="Calibri"/>
              </a:rPr>
              <a:t> </a:t>
            </a:r>
            <a:r>
              <a:rPr dirty="0" smtClean="0" sz="1100" spc="0" b="1">
                <a:latin typeface="Calibri"/>
                <a:cs typeface="Calibri"/>
              </a:rPr>
              <a:t>ma</a:t>
            </a:r>
            <a:r>
              <a:rPr dirty="0" smtClean="0" sz="1100" spc="-5" b="1">
                <a:latin typeface="Calibri"/>
                <a:cs typeface="Calibri"/>
              </a:rPr>
              <a:t>k</a:t>
            </a:r>
            <a:r>
              <a:rPr dirty="0" smtClean="0" sz="1100" spc="0" b="1">
                <a:latin typeface="Calibri"/>
                <a:cs typeface="Calibri"/>
              </a:rPr>
              <a:t>i</a:t>
            </a:r>
            <a:r>
              <a:rPr dirty="0" smtClean="0" sz="1100" spc="-5" b="1">
                <a:latin typeface="Calibri"/>
                <a:cs typeface="Calibri"/>
              </a:rPr>
              <a:t>n</a:t>
            </a:r>
            <a:r>
              <a:rPr dirty="0" smtClean="0" sz="1100" spc="0" b="1">
                <a:latin typeface="Calibri"/>
                <a:cs typeface="Calibri"/>
              </a:rPr>
              <a:t>g a</a:t>
            </a:r>
            <a:r>
              <a:rPr dirty="0" smtClean="0" sz="1100" spc="-15" b="1">
                <a:latin typeface="Calibri"/>
                <a:cs typeface="Calibri"/>
              </a:rPr>
              <a:t> </a:t>
            </a:r>
            <a:r>
              <a:rPr dirty="0" smtClean="0" sz="1100" spc="0" b="1">
                <a:latin typeface="Calibri"/>
                <a:cs typeface="Calibri"/>
              </a:rPr>
              <a:t>pr</a:t>
            </a:r>
            <a:r>
              <a:rPr dirty="0" smtClean="0" sz="1100" spc="-5" b="1">
                <a:latin typeface="Calibri"/>
                <a:cs typeface="Calibri"/>
              </a:rPr>
              <a:t>o</a:t>
            </a:r>
            <a:r>
              <a:rPr dirty="0" smtClean="0" sz="1100" spc="5" b="1">
                <a:latin typeface="Calibri"/>
                <a:cs typeface="Calibri"/>
              </a:rPr>
              <a:t>j</a:t>
            </a:r>
            <a:r>
              <a:rPr dirty="0" smtClean="0" sz="1100" spc="-20" b="1">
                <a:latin typeface="Calibri"/>
                <a:cs typeface="Calibri"/>
              </a:rPr>
              <a:t>e</a:t>
            </a:r>
            <a:r>
              <a:rPr dirty="0" smtClean="0" sz="1100" spc="5" b="1">
                <a:latin typeface="Calibri"/>
                <a:cs typeface="Calibri"/>
              </a:rPr>
              <a:t>c</a:t>
            </a:r>
            <a:r>
              <a:rPr dirty="0" smtClean="0" sz="1100" spc="0" b="1">
                <a:latin typeface="Calibri"/>
                <a:cs typeface="Calibri"/>
              </a:rPr>
              <a:t>t</a:t>
            </a:r>
            <a:r>
              <a:rPr dirty="0" smtClean="0" sz="1100" spc="0" b="1">
                <a:latin typeface="Calibri"/>
                <a:cs typeface="Calibri"/>
              </a:rPr>
              <a:t> fi</a:t>
            </a:r>
            <a:r>
              <a:rPr dirty="0" smtClean="0" sz="1100" spc="-5" b="1">
                <a:latin typeface="Calibri"/>
                <a:cs typeface="Calibri"/>
              </a:rPr>
              <a:t>n</a:t>
            </a:r>
            <a:r>
              <a:rPr dirty="0" smtClean="0" sz="1100" spc="-10" b="1">
                <a:latin typeface="Calibri"/>
                <a:cs typeface="Calibri"/>
              </a:rPr>
              <a:t>a</a:t>
            </a:r>
            <a:r>
              <a:rPr dirty="0" smtClean="0" sz="1100" spc="-5" b="1">
                <a:latin typeface="Calibri"/>
                <a:cs typeface="Calibri"/>
              </a:rPr>
              <a:t>n</a:t>
            </a:r>
            <a:r>
              <a:rPr dirty="0" smtClean="0" sz="1100" spc="5" b="1">
                <a:latin typeface="Calibri"/>
                <a:cs typeface="Calibri"/>
              </a:rPr>
              <a:t>c</a:t>
            </a:r>
            <a:r>
              <a:rPr dirty="0" smtClean="0" sz="1100" spc="0" b="1">
                <a:latin typeface="Calibri"/>
                <a:cs typeface="Calibri"/>
              </a:rPr>
              <a:t>i</a:t>
            </a:r>
            <a:r>
              <a:rPr dirty="0" smtClean="0" sz="1100" spc="-10" b="1">
                <a:latin typeface="Calibri"/>
                <a:cs typeface="Calibri"/>
              </a:rPr>
              <a:t>a</a:t>
            </a:r>
            <a:r>
              <a:rPr dirty="0" smtClean="0" sz="1100" spc="-10" b="1">
                <a:latin typeface="Calibri"/>
                <a:cs typeface="Calibri"/>
              </a:rPr>
              <a:t>l</a:t>
            </a:r>
            <a:r>
              <a:rPr dirty="0" smtClean="0" sz="1100" spc="0" b="1">
                <a:latin typeface="Calibri"/>
                <a:cs typeface="Calibri"/>
              </a:rPr>
              <a:t>ly</a:t>
            </a:r>
            <a:r>
              <a:rPr dirty="0" smtClean="0" sz="1100" spc="-10" b="1">
                <a:latin typeface="Calibri"/>
                <a:cs typeface="Calibri"/>
              </a:rPr>
              <a:t> </a:t>
            </a:r>
            <a:r>
              <a:rPr dirty="0" smtClean="0" sz="1100" spc="-5" b="1">
                <a:latin typeface="Calibri"/>
                <a:cs typeface="Calibri"/>
              </a:rPr>
              <a:t>v</a:t>
            </a:r>
            <a:r>
              <a:rPr dirty="0" smtClean="0" sz="1100" spc="0" b="1">
                <a:latin typeface="Calibri"/>
                <a:cs typeface="Calibri"/>
              </a:rPr>
              <a:t>i</a:t>
            </a:r>
            <a:r>
              <a:rPr dirty="0" smtClean="0" sz="1100" spc="-10" b="1">
                <a:latin typeface="Calibri"/>
                <a:cs typeface="Calibri"/>
              </a:rPr>
              <a:t>a</a:t>
            </a:r>
            <a:r>
              <a:rPr dirty="0" smtClean="0" sz="1100" spc="-5" b="1">
                <a:latin typeface="Calibri"/>
                <a:cs typeface="Calibri"/>
              </a:rPr>
              <a:t>b</a:t>
            </a:r>
            <a:r>
              <a:rPr dirty="0" smtClean="0" sz="1100" spc="0" b="1">
                <a:latin typeface="Calibri"/>
                <a:cs typeface="Calibri"/>
              </a:rPr>
              <a:t>le</a:t>
            </a:r>
            <a:r>
              <a:rPr dirty="0" smtClean="0" sz="1100" spc="-5" b="1">
                <a:latin typeface="Calibri"/>
                <a:cs typeface="Calibri"/>
              </a:rPr>
              <a:t> </a:t>
            </a:r>
            <a:r>
              <a:rPr dirty="0" smtClean="0" sz="1100" spc="-5" b="1">
                <a:latin typeface="Calibri"/>
                <a:cs typeface="Calibri"/>
              </a:rPr>
              <a:t>i</a:t>
            </a:r>
            <a:r>
              <a:rPr dirty="0" smtClean="0" sz="1100" spc="0" b="1">
                <a:latin typeface="Calibri"/>
                <a:cs typeface="Calibri"/>
              </a:rPr>
              <a:t>s to</a:t>
            </a:r>
            <a:r>
              <a:rPr dirty="0" smtClean="0" sz="1100" spc="-15" b="1">
                <a:latin typeface="Calibri"/>
                <a:cs typeface="Calibri"/>
              </a:rPr>
              <a:t> </a:t>
            </a:r>
            <a:r>
              <a:rPr dirty="0" smtClean="0" sz="1100" spc="0" b="1">
                <a:latin typeface="Calibri"/>
                <a:cs typeface="Calibri"/>
              </a:rPr>
              <a:t>s</a:t>
            </a:r>
            <a:r>
              <a:rPr dirty="0" smtClean="0" sz="1100" spc="-5" b="1">
                <a:latin typeface="Calibri"/>
                <a:cs typeface="Calibri"/>
              </a:rPr>
              <a:t>u</a:t>
            </a:r>
            <a:r>
              <a:rPr dirty="0" smtClean="0" sz="1100" spc="-5" b="1">
                <a:latin typeface="Calibri"/>
                <a:cs typeface="Calibri"/>
              </a:rPr>
              <a:t>p</a:t>
            </a:r>
            <a:r>
              <a:rPr dirty="0" smtClean="0" sz="1100" spc="-5" b="1">
                <a:latin typeface="Calibri"/>
                <a:cs typeface="Calibri"/>
              </a:rPr>
              <a:t>p</a:t>
            </a:r>
            <a:r>
              <a:rPr dirty="0" smtClean="0" sz="1100" spc="0" b="1">
                <a:latin typeface="Calibri"/>
                <a:cs typeface="Calibri"/>
              </a:rPr>
              <a:t>ly a</a:t>
            </a:r>
            <a:r>
              <a:rPr dirty="0" smtClean="0" sz="1100" spc="0" b="1">
                <a:latin typeface="Calibri"/>
                <a:cs typeface="Calibri"/>
              </a:rPr>
              <a:t> </a:t>
            </a:r>
            <a:r>
              <a:rPr dirty="0" smtClean="0" sz="1100" spc="-5" b="1">
                <a:latin typeface="Calibri"/>
                <a:cs typeface="Calibri"/>
              </a:rPr>
              <a:t>p</a:t>
            </a:r>
            <a:r>
              <a:rPr dirty="0" smtClean="0" sz="1100" spc="-5" b="1">
                <a:latin typeface="Calibri"/>
                <a:cs typeface="Calibri"/>
              </a:rPr>
              <a:t>e</a:t>
            </a:r>
            <a:r>
              <a:rPr dirty="0" smtClean="0" sz="1100" spc="0" b="1">
                <a:latin typeface="Calibri"/>
                <a:cs typeface="Calibri"/>
              </a:rPr>
              <a:t>r</a:t>
            </a:r>
            <a:r>
              <a:rPr dirty="0" smtClean="0" sz="1100" spc="5" b="1">
                <a:latin typeface="Calibri"/>
                <a:cs typeface="Calibri"/>
              </a:rPr>
              <a:t>c</a:t>
            </a:r>
            <a:r>
              <a:rPr dirty="0" smtClean="0" sz="1100" spc="-5" b="1">
                <a:latin typeface="Calibri"/>
                <a:cs typeface="Calibri"/>
              </a:rPr>
              <a:t>e</a:t>
            </a:r>
            <a:r>
              <a:rPr dirty="0" smtClean="0" sz="1100" spc="-5" b="1">
                <a:latin typeface="Calibri"/>
                <a:cs typeface="Calibri"/>
              </a:rPr>
              <a:t>n</a:t>
            </a:r>
            <a:r>
              <a:rPr dirty="0" smtClean="0" sz="1100" spc="0" b="1">
                <a:latin typeface="Calibri"/>
                <a:cs typeface="Calibri"/>
              </a:rPr>
              <a:t>t</a:t>
            </a:r>
            <a:r>
              <a:rPr dirty="0" smtClean="0" sz="1100" spc="-5" b="1">
                <a:latin typeface="Calibri"/>
                <a:cs typeface="Calibri"/>
              </a:rPr>
              <a:t>a</a:t>
            </a:r>
            <a:r>
              <a:rPr dirty="0" smtClean="0" sz="1100" spc="0" b="1">
                <a:latin typeface="Calibri"/>
                <a:cs typeface="Calibri"/>
              </a:rPr>
              <a:t>ge</a:t>
            </a:r>
            <a:r>
              <a:rPr dirty="0" smtClean="0" sz="1100" spc="-5" b="1">
                <a:latin typeface="Calibri"/>
                <a:cs typeface="Calibri"/>
              </a:rPr>
              <a:t> </a:t>
            </a:r>
            <a:r>
              <a:rPr dirty="0" smtClean="0" sz="1100" spc="-5" b="1">
                <a:latin typeface="Calibri"/>
                <a:cs typeface="Calibri"/>
              </a:rPr>
              <a:t>o</a:t>
            </a:r>
            <a:r>
              <a:rPr dirty="0" smtClean="0" sz="1100" spc="0" b="1">
                <a:latin typeface="Calibri"/>
                <a:cs typeface="Calibri"/>
              </a:rPr>
              <a:t>f the</a:t>
            </a:r>
            <a:r>
              <a:rPr dirty="0" smtClean="0" sz="1100" spc="-5" b="1">
                <a:latin typeface="Calibri"/>
                <a:cs typeface="Calibri"/>
              </a:rPr>
              <a:t> </a:t>
            </a:r>
            <a:r>
              <a:rPr dirty="0" smtClean="0" sz="1100" spc="0" b="1">
                <a:latin typeface="Calibri"/>
                <a:cs typeface="Calibri"/>
              </a:rPr>
              <a:t>h</a:t>
            </a:r>
            <a:r>
              <a:rPr dirty="0" smtClean="0" sz="1100" spc="-10" b="1">
                <a:latin typeface="Calibri"/>
                <a:cs typeface="Calibri"/>
              </a:rPr>
              <a:t>o</a:t>
            </a:r>
            <a:r>
              <a:rPr dirty="0" smtClean="0" sz="1100" spc="-5" b="1">
                <a:latin typeface="Calibri"/>
                <a:cs typeface="Calibri"/>
              </a:rPr>
              <a:t>u</a:t>
            </a:r>
            <a:r>
              <a:rPr dirty="0" smtClean="0" sz="1100" spc="0" b="1">
                <a:latin typeface="Calibri"/>
                <a:cs typeface="Calibri"/>
              </a:rPr>
              <a:t>se</a:t>
            </a:r>
            <a:r>
              <a:rPr dirty="0" smtClean="0" sz="1100" spc="-5" b="1">
                <a:latin typeface="Calibri"/>
                <a:cs typeface="Calibri"/>
              </a:rPr>
              <a:t> </a:t>
            </a:r>
            <a:r>
              <a:rPr dirty="0" smtClean="0" sz="1100" spc="5" b="1">
                <a:latin typeface="Calibri"/>
                <a:cs typeface="Calibri"/>
              </a:rPr>
              <a:t>i</a:t>
            </a:r>
            <a:r>
              <a:rPr dirty="0" smtClean="0" sz="1100" spc="0" b="1">
                <a:latin typeface="Calibri"/>
                <a:cs typeface="Calibri"/>
              </a:rPr>
              <a:t>n</a:t>
            </a:r>
            <a:r>
              <a:rPr dirty="0" smtClean="0" sz="1100" spc="0" b="1">
                <a:latin typeface="Calibri"/>
                <a:cs typeface="Calibri"/>
              </a:rPr>
              <a:t> U</a:t>
            </a:r>
            <a:r>
              <a:rPr dirty="0" smtClean="0" sz="1100" spc="-5" b="1">
                <a:latin typeface="Calibri"/>
                <a:cs typeface="Calibri"/>
              </a:rPr>
              <a:t>n</a:t>
            </a:r>
            <a:r>
              <a:rPr dirty="0" smtClean="0" sz="1100" spc="0" b="1">
                <a:latin typeface="Calibri"/>
                <a:cs typeface="Calibri"/>
              </a:rPr>
              <a:t>fi</a:t>
            </a:r>
            <a:r>
              <a:rPr dirty="0" smtClean="0" sz="1100" spc="-5" b="1">
                <a:latin typeface="Calibri"/>
                <a:cs typeface="Calibri"/>
              </a:rPr>
              <a:t>n</a:t>
            </a:r>
            <a:r>
              <a:rPr dirty="0" smtClean="0" sz="1100" spc="0" b="1">
                <a:latin typeface="Calibri"/>
                <a:cs typeface="Calibri"/>
              </a:rPr>
              <a:t>is</a:t>
            </a:r>
            <a:r>
              <a:rPr dirty="0" smtClean="0" sz="1100" spc="-5" b="1">
                <a:latin typeface="Calibri"/>
                <a:cs typeface="Calibri"/>
              </a:rPr>
              <a:t>h</a:t>
            </a:r>
            <a:r>
              <a:rPr dirty="0" smtClean="0" sz="1100" spc="-5" b="1">
                <a:latin typeface="Calibri"/>
                <a:cs typeface="Calibri"/>
              </a:rPr>
              <a:t>e</a:t>
            </a:r>
            <a:r>
              <a:rPr dirty="0" smtClean="0" sz="1100" spc="0" b="1">
                <a:latin typeface="Calibri"/>
                <a:cs typeface="Calibri"/>
              </a:rPr>
              <a:t>d </a:t>
            </a:r>
            <a:r>
              <a:rPr dirty="0" smtClean="0" sz="1100" spc="-35" b="1">
                <a:latin typeface="Calibri"/>
                <a:cs typeface="Calibri"/>
              </a:rPr>
              <a:t> </a:t>
            </a:r>
            <a:r>
              <a:rPr dirty="0" smtClean="0" sz="1100" spc="-10" b="1">
                <a:latin typeface="Calibri"/>
                <a:cs typeface="Calibri"/>
              </a:rPr>
              <a:t>s</a:t>
            </a:r>
            <a:r>
              <a:rPr dirty="0" smtClean="0" sz="1100" spc="0" b="1">
                <a:latin typeface="Calibri"/>
                <a:cs typeface="Calibri"/>
              </a:rPr>
              <a:t>t</a:t>
            </a:r>
            <a:r>
              <a:rPr dirty="0" smtClean="0" sz="1100" spc="-5" b="1">
                <a:latin typeface="Calibri"/>
                <a:cs typeface="Calibri"/>
              </a:rPr>
              <a:t>a</a:t>
            </a:r>
            <a:r>
              <a:rPr dirty="0" smtClean="0" sz="1100" spc="0" b="1">
                <a:latin typeface="Calibri"/>
                <a:cs typeface="Calibri"/>
              </a:rPr>
              <a:t>te </a:t>
            </a:r>
            <a:r>
              <a:rPr dirty="0" smtClean="0" sz="1100" spc="-30" b="1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d</a:t>
            </a:r>
            <a:r>
              <a:rPr dirty="0" smtClean="0" sz="1100" spc="0">
                <a:latin typeface="Calibri"/>
                <a:cs typeface="Calibri"/>
              </a:rPr>
              <a:t>esi</a:t>
            </a:r>
            <a:r>
              <a:rPr dirty="0" smtClean="0" sz="1100" spc="-5">
                <a:latin typeface="Calibri"/>
                <a:cs typeface="Calibri"/>
              </a:rPr>
              <a:t>g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ed </a:t>
            </a:r>
            <a:r>
              <a:rPr dirty="0" smtClean="0" sz="1100" spc="-45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by</a:t>
            </a:r>
            <a:r>
              <a:rPr dirty="0" smtClean="0" sz="1100" spc="-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t</a:t>
            </a:r>
            <a:r>
              <a:rPr dirty="0" smtClean="0" sz="1100" spc="-3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h</a:t>
            </a:r>
            <a:r>
              <a:rPr dirty="0" smtClean="0" sz="1100" spc="-4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e  </a:t>
            </a:r>
            <a:r>
              <a:rPr dirty="0" smtClean="0" sz="1100" spc="-6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p</a:t>
            </a:r>
            <a:r>
              <a:rPr dirty="0" smtClean="0" sz="1100" spc="-4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r</a:t>
            </a:r>
            <a:r>
              <a:rPr dirty="0" smtClean="0" sz="1100" spc="-5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o</a:t>
            </a:r>
            <a:r>
              <a:rPr dirty="0" smtClean="0" sz="1100" spc="-3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j</a:t>
            </a:r>
            <a:r>
              <a:rPr dirty="0" smtClean="0" sz="1100" spc="-5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r>
              <a:rPr dirty="0" smtClean="0" sz="1100" spc="-3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c</a:t>
            </a:r>
            <a:r>
              <a:rPr dirty="0" smtClean="0" sz="1100" spc="-3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t  </a:t>
            </a:r>
            <a:r>
              <a:rPr dirty="0" smtClean="0" sz="1100" spc="-7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m</a:t>
            </a:r>
            <a:r>
              <a:rPr dirty="0" smtClean="0" sz="1100" spc="-4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a</a:t>
            </a:r>
            <a:r>
              <a:rPr dirty="0" smtClean="0" sz="1100" spc="-3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n</a:t>
            </a:r>
            <a:r>
              <a:rPr dirty="0" smtClean="0" sz="1100" spc="-4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a</a:t>
            </a:r>
            <a:r>
              <a:rPr dirty="0" smtClean="0" sz="1100" spc="-3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g</a:t>
            </a:r>
            <a:r>
              <a:rPr dirty="0" smtClean="0" sz="1100" spc="-5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r>
              <a:rPr dirty="0" smtClean="0" sz="1100" spc="-3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r</a:t>
            </a:r>
            <a:r>
              <a:rPr dirty="0" smtClean="0" sz="1100" spc="-4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975"/>
              </a:lnSpc>
            </a:pPr>
            <a:r>
              <a:rPr dirty="0" smtClean="0" sz="1100" spc="-5">
                <a:latin typeface="Calibri"/>
                <a:cs typeface="Calibri"/>
              </a:rPr>
              <a:t>b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t i</a:t>
            </a:r>
            <a:r>
              <a:rPr dirty="0" smtClean="0" sz="1100" spc="-10">
                <a:latin typeface="Calibri"/>
                <a:cs typeface="Calibri"/>
              </a:rPr>
              <a:t>n</a:t>
            </a:r>
            <a:r>
              <a:rPr dirty="0" smtClean="0" sz="1100" spc="-5">
                <a:latin typeface="Calibri"/>
                <a:cs typeface="Calibri"/>
              </a:rPr>
              <a:t>h</a:t>
            </a:r>
            <a:r>
              <a:rPr dirty="0" smtClean="0" sz="1100" spc="0">
                <a:latin typeface="Calibri"/>
                <a:cs typeface="Calibri"/>
              </a:rPr>
              <a:t>a</a:t>
            </a:r>
            <a:r>
              <a:rPr dirty="0" smtClean="0" sz="1100" spc="-5">
                <a:latin typeface="Calibri"/>
                <a:cs typeface="Calibri"/>
              </a:rPr>
              <a:t>b</a:t>
            </a:r>
            <a:r>
              <a:rPr dirty="0" smtClean="0" sz="1100" spc="0">
                <a:latin typeface="Calibri"/>
                <a:cs typeface="Calibri"/>
              </a:rPr>
              <a:t>ita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ts</a:t>
            </a:r>
            <a:r>
              <a:rPr dirty="0" smtClean="0" sz="1100" spc="105">
                <a:latin typeface="Calibri"/>
                <a:cs typeface="Calibri"/>
              </a:rPr>
              <a:t> </a:t>
            </a:r>
            <a:r>
              <a:rPr dirty="0" smtClean="0" sz="1100" spc="80">
                <a:latin typeface="Calibri"/>
                <a:cs typeface="Calibri"/>
              </a:rPr>
              <a:t>c</a:t>
            </a:r>
            <a:r>
              <a:rPr dirty="0" smtClean="0" sz="1100" spc="0">
                <a:latin typeface="Calibri"/>
                <a:cs typeface="Calibri"/>
              </a:rPr>
              <a:t>o</a:t>
            </a:r>
            <a:r>
              <a:rPr dirty="0" smtClean="0" sz="1100" spc="-150">
                <a:latin typeface="Calibri"/>
                <a:cs typeface="Calibri"/>
              </a:rPr>
              <a:t> </a:t>
            </a:r>
            <a:r>
              <a:rPr dirty="0" smtClean="0" sz="1100" spc="90">
                <a:latin typeface="Calibri"/>
                <a:cs typeface="Calibri"/>
              </a:rPr>
              <a:t>u</a:t>
            </a:r>
            <a:r>
              <a:rPr dirty="0" smtClean="0" sz="1100" spc="90">
                <a:latin typeface="Calibri"/>
                <a:cs typeface="Calibri"/>
              </a:rPr>
              <a:t>l</a:t>
            </a:r>
            <a:r>
              <a:rPr dirty="0" smtClean="0" sz="1100" spc="0">
                <a:latin typeface="Calibri"/>
                <a:cs typeface="Calibri"/>
              </a:rPr>
              <a:t>d </a:t>
            </a:r>
            <a:r>
              <a:rPr dirty="0" smtClean="0" sz="1100" spc="-55">
                <a:latin typeface="Calibri"/>
                <a:cs typeface="Calibri"/>
              </a:rPr>
              <a:t> </a:t>
            </a:r>
            <a:r>
              <a:rPr dirty="0" smtClean="0" sz="1100" spc="-15">
                <a:latin typeface="Calibri"/>
                <a:cs typeface="Calibri"/>
              </a:rPr>
              <a:t>c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-20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cl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-5">
                <a:latin typeface="Calibri"/>
                <a:cs typeface="Calibri"/>
              </a:rPr>
              <a:t>d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2700" marR="12700">
              <a:lnSpc>
                <a:spcPct val="75700"/>
              </a:lnSpc>
              <a:spcBef>
                <a:spcPts val="25"/>
              </a:spcBef>
            </a:pPr>
            <a:r>
              <a:rPr dirty="0" smtClean="0" sz="1100">
                <a:latin typeface="Calibri"/>
                <a:cs typeface="Calibri"/>
              </a:rPr>
              <a:t>the</a:t>
            </a:r>
            <a:r>
              <a:rPr dirty="0" smtClean="0" sz="1100" spc="100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p</a:t>
            </a:r>
            <a:r>
              <a:rPr dirty="0" smtClean="0" sz="1100" spc="0">
                <a:latin typeface="Calibri"/>
                <a:cs typeface="Calibri"/>
              </a:rPr>
              <a:t>r</a:t>
            </a:r>
            <a:r>
              <a:rPr dirty="0" smtClean="0" sz="1100" spc="-10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cess,</a:t>
            </a:r>
            <a:r>
              <a:rPr dirty="0" smtClean="0" sz="1100" spc="7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mean</a:t>
            </a:r>
            <a:r>
              <a:rPr dirty="0" smtClean="0" sz="1100" spc="-5">
                <a:latin typeface="Calibri"/>
                <a:cs typeface="Calibri"/>
              </a:rPr>
              <a:t>i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g</a:t>
            </a:r>
            <a:r>
              <a:rPr dirty="0" smtClean="0" sz="1100" spc="9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th</a:t>
            </a:r>
            <a:r>
              <a:rPr dirty="0" smtClean="0" sz="1100" spc="-15">
                <a:latin typeface="Calibri"/>
                <a:cs typeface="Calibri"/>
              </a:rPr>
              <a:t>e</a:t>
            </a:r>
            <a:r>
              <a:rPr dirty="0" smtClean="0" sz="1100" spc="0">
                <a:latin typeface="Calibri"/>
                <a:cs typeface="Calibri"/>
              </a:rPr>
              <a:t>y</a:t>
            </a:r>
            <a:r>
              <a:rPr dirty="0" smtClean="0" sz="1100" spc="0">
                <a:latin typeface="Calibri"/>
                <a:cs typeface="Calibri"/>
              </a:rPr>
              <a:t> c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ti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r>
              <a:rPr dirty="0" smtClean="0" sz="1100" spc="9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to</a:t>
            </a:r>
            <a:r>
              <a:rPr dirty="0" smtClean="0" sz="1100" spc="95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b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i</a:t>
            </a:r>
            <a:r>
              <a:rPr dirty="0" smtClean="0" sz="1100" spc="-5">
                <a:latin typeface="Calibri"/>
                <a:cs typeface="Calibri"/>
              </a:rPr>
              <a:t>l</a:t>
            </a:r>
            <a:r>
              <a:rPr dirty="0" smtClean="0" sz="1100" spc="0">
                <a:latin typeface="Calibri"/>
                <a:cs typeface="Calibri"/>
              </a:rPr>
              <a:t>d</a:t>
            </a:r>
            <a:r>
              <a:rPr dirty="0" smtClean="0" sz="1100" spc="9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their</a:t>
            </a:r>
            <a:r>
              <a:rPr dirty="0" smtClean="0" sz="1100" spc="95">
                <a:latin typeface="Calibri"/>
                <a:cs typeface="Calibri"/>
              </a:rPr>
              <a:t> </a:t>
            </a:r>
            <a:r>
              <a:rPr dirty="0" smtClean="0" sz="1100" spc="-20">
                <a:latin typeface="Calibri"/>
                <a:cs typeface="Calibri"/>
              </a:rPr>
              <a:t>h</a:t>
            </a:r>
            <a:r>
              <a:rPr dirty="0" smtClean="0" sz="1100" spc="-10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mes.</a:t>
            </a:r>
            <a:r>
              <a:rPr dirty="0" smtClean="0" sz="1100" spc="8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In</a:t>
            </a:r>
            <a:r>
              <a:rPr dirty="0" smtClean="0" sz="1100" spc="0">
                <a:latin typeface="Calibri"/>
                <a:cs typeface="Calibri"/>
              </a:rPr>
              <a:t> th</a:t>
            </a:r>
            <a:r>
              <a:rPr dirty="0" smtClean="0" sz="1100" spc="-5">
                <a:latin typeface="Calibri"/>
                <a:cs typeface="Calibri"/>
              </a:rPr>
              <a:t>i</a:t>
            </a:r>
            <a:r>
              <a:rPr dirty="0" smtClean="0" sz="1100" spc="0">
                <a:latin typeface="Calibri"/>
                <a:cs typeface="Calibri"/>
              </a:rPr>
              <a:t>s </a:t>
            </a:r>
            <a:r>
              <a:rPr dirty="0" smtClean="0" sz="1100" spc="-10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ca</a:t>
            </a:r>
            <a:r>
              <a:rPr dirty="0" smtClean="0" sz="1100" spc="-15">
                <a:latin typeface="Calibri"/>
                <a:cs typeface="Calibri"/>
              </a:rPr>
              <a:t>s</a:t>
            </a:r>
            <a:r>
              <a:rPr dirty="0" smtClean="0" sz="1100" spc="0">
                <a:latin typeface="Calibri"/>
                <a:cs typeface="Calibri"/>
              </a:rPr>
              <a:t>e </a:t>
            </a:r>
            <a:r>
              <a:rPr dirty="0" smtClean="0" sz="1100" spc="-114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the </a:t>
            </a:r>
            <a:r>
              <a:rPr dirty="0" smtClean="0" sz="1100" spc="-11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arc</a:t>
            </a:r>
            <a:r>
              <a:rPr dirty="0" smtClean="0" sz="1100" spc="-5">
                <a:latin typeface="Calibri"/>
                <a:cs typeface="Calibri"/>
              </a:rPr>
              <a:t>h</a:t>
            </a:r>
            <a:r>
              <a:rPr dirty="0" smtClean="0" sz="1100" spc="0">
                <a:latin typeface="Calibri"/>
                <a:cs typeface="Calibri"/>
              </a:rPr>
              <a:t>it</a:t>
            </a:r>
            <a:r>
              <a:rPr dirty="0" smtClean="0" sz="1100" spc="-10">
                <a:latin typeface="Calibri"/>
                <a:cs typeface="Calibri"/>
              </a:rPr>
              <a:t>e</a:t>
            </a:r>
            <a:r>
              <a:rPr dirty="0" smtClean="0" sz="1100" spc="0">
                <a:latin typeface="Calibri"/>
                <a:cs typeface="Calibri"/>
              </a:rPr>
              <a:t>cts </a:t>
            </a:r>
            <a:r>
              <a:rPr dirty="0" smtClean="0" sz="1100" spc="-11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c</a:t>
            </a:r>
            <a:r>
              <a:rPr dirty="0" smtClean="0" sz="1100" spc="-15">
                <a:latin typeface="Calibri"/>
                <a:cs typeface="Calibri"/>
              </a:rPr>
              <a:t>a</a:t>
            </a:r>
            <a:r>
              <a:rPr dirty="0" smtClean="0" sz="1100" spc="0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d</a:t>
            </a:r>
            <a:r>
              <a:rPr dirty="0" smtClean="0" sz="1100" spc="0">
                <a:latin typeface="Calibri"/>
                <a:cs typeface="Calibri"/>
              </a:rPr>
              <a:t>esi</a:t>
            </a:r>
            <a:r>
              <a:rPr dirty="0" smtClean="0" sz="1100" spc="-5">
                <a:latin typeface="Calibri"/>
                <a:cs typeface="Calibri"/>
              </a:rPr>
              <a:t>g</a:t>
            </a:r>
            <a:r>
              <a:rPr dirty="0" smtClean="0" sz="1100" spc="0">
                <a:latin typeface="Calibri"/>
                <a:cs typeface="Calibri"/>
              </a:rPr>
              <a:t>n </a:t>
            </a:r>
            <a:r>
              <a:rPr dirty="0" smtClean="0" sz="1100" spc="-110">
                <a:latin typeface="Calibri"/>
                <a:cs typeface="Calibri"/>
              </a:rPr>
              <a:t> </a:t>
            </a:r>
            <a:r>
              <a:rPr dirty="0" smtClean="0" sz="1100" spc="-15">
                <a:latin typeface="Calibri"/>
                <a:cs typeface="Calibri"/>
              </a:rPr>
              <a:t>c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res </a:t>
            </a:r>
            <a:r>
              <a:rPr dirty="0" smtClean="0" sz="1100" spc="-100">
                <a:latin typeface="Calibri"/>
                <a:cs typeface="Calibri"/>
              </a:rPr>
              <a:t> 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r </a:t>
            </a:r>
            <a:r>
              <a:rPr dirty="0" smtClean="0" sz="1100" spc="-114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h</a:t>
            </a:r>
            <a:r>
              <a:rPr dirty="0" smtClean="0" sz="1100" spc="0">
                <a:latin typeface="Calibri"/>
                <a:cs typeface="Calibri"/>
              </a:rPr>
              <a:t>al</a:t>
            </a:r>
            <a:r>
              <a:rPr dirty="0" smtClean="0" sz="1100" spc="-5">
                <a:latin typeface="Calibri"/>
                <a:cs typeface="Calibri"/>
              </a:rPr>
              <a:t>f</a:t>
            </a:r>
            <a:r>
              <a:rPr dirty="0" smtClean="0" sz="1100" spc="-5">
                <a:latin typeface="Calibri"/>
                <a:cs typeface="Calibri"/>
              </a:rPr>
              <a:t>-</a:t>
            </a:r>
            <a:r>
              <a:rPr dirty="0" smtClean="0" sz="1100" spc="0">
                <a:latin typeface="Calibri"/>
                <a:cs typeface="Calibri"/>
              </a:rPr>
              <a:t>fi</a:t>
            </a:r>
            <a:r>
              <a:rPr dirty="0" smtClean="0" sz="1100" spc="-10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is</a:t>
            </a:r>
            <a:r>
              <a:rPr dirty="0" smtClean="0" sz="1100" spc="-10">
                <a:latin typeface="Calibri"/>
                <a:cs typeface="Calibri"/>
              </a:rPr>
              <a:t>h</a:t>
            </a:r>
            <a:r>
              <a:rPr dirty="0" smtClean="0" sz="1100" spc="0">
                <a:latin typeface="Calibri"/>
                <a:cs typeface="Calibri"/>
              </a:rPr>
              <a:t>ed</a:t>
            </a:r>
            <a:r>
              <a:rPr dirty="0" smtClean="0" sz="1100" spc="0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h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ses, </a:t>
            </a:r>
            <a:r>
              <a:rPr dirty="0" smtClean="0" sz="1100" spc="-110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p</a:t>
            </a:r>
            <a:r>
              <a:rPr dirty="0" smtClean="0" sz="1100" spc="0">
                <a:latin typeface="Calibri"/>
                <a:cs typeface="Calibri"/>
              </a:rPr>
              <a:t>la</a:t>
            </a:r>
            <a:r>
              <a:rPr dirty="0" smtClean="0" sz="1100" spc="-10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ti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g </a:t>
            </a:r>
            <a:r>
              <a:rPr dirty="0" smtClean="0" sz="1100" spc="-10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t</a:t>
            </a:r>
            <a:r>
              <a:rPr dirty="0" smtClean="0" sz="1100" spc="-15">
                <a:latin typeface="Calibri"/>
                <a:cs typeface="Calibri"/>
              </a:rPr>
              <a:t>h</a:t>
            </a:r>
            <a:r>
              <a:rPr dirty="0" smtClean="0" sz="1100" spc="0">
                <a:latin typeface="Calibri"/>
                <a:cs typeface="Calibri"/>
              </a:rPr>
              <a:t>e s</a:t>
            </a:r>
            <a:r>
              <a:rPr dirty="0" smtClean="0" sz="1100" spc="-10">
                <a:latin typeface="Calibri"/>
                <a:cs typeface="Calibri"/>
              </a:rPr>
              <a:t>e</a:t>
            </a:r>
            <a:r>
              <a:rPr dirty="0" smtClean="0" sz="1100" spc="0">
                <a:latin typeface="Calibri"/>
                <a:cs typeface="Calibri"/>
              </a:rPr>
              <a:t>ed </a:t>
            </a:r>
            <a:r>
              <a:rPr dirty="0" smtClean="0" sz="1100" spc="-8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a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d</a:t>
            </a:r>
            <a:r>
              <a:rPr dirty="0" smtClean="0" sz="1100" spc="0">
                <a:latin typeface="Calibri"/>
                <a:cs typeface="Calibri"/>
              </a:rPr>
              <a:t> leavi</a:t>
            </a:r>
            <a:r>
              <a:rPr dirty="0" smtClean="0" sz="1100" spc="-10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g </a:t>
            </a:r>
            <a:r>
              <a:rPr dirty="0" smtClean="0" sz="1100" spc="-70">
                <a:latin typeface="Calibri"/>
                <a:cs typeface="Calibri"/>
              </a:rPr>
              <a:t> </a:t>
            </a:r>
            <a:r>
              <a:rPr dirty="0" smtClean="0" sz="1100" spc="-15">
                <a:latin typeface="Calibri"/>
                <a:cs typeface="Calibri"/>
              </a:rPr>
              <a:t>c</a:t>
            </a:r>
            <a:r>
              <a:rPr dirty="0" smtClean="0" sz="1100" spc="0">
                <a:latin typeface="Calibri"/>
                <a:cs typeface="Calibri"/>
              </a:rPr>
              <a:t>ertain </a:t>
            </a:r>
            <a:r>
              <a:rPr dirty="0" smtClean="0" sz="1100" spc="-65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g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i</a:t>
            </a:r>
            <a:r>
              <a:rPr dirty="0" smtClean="0" sz="1100" spc="-10">
                <a:latin typeface="Calibri"/>
                <a:cs typeface="Calibri"/>
              </a:rPr>
              <a:t>d</a:t>
            </a:r>
            <a:r>
              <a:rPr dirty="0" smtClean="0" sz="1100" spc="0">
                <a:latin typeface="Calibri"/>
                <a:cs typeface="Calibri"/>
              </a:rPr>
              <a:t>eli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es. </a:t>
            </a:r>
            <a:r>
              <a:rPr dirty="0" smtClean="0" sz="1100" spc="-8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Th</a:t>
            </a:r>
            <a:r>
              <a:rPr dirty="0" smtClean="0" sz="1100" spc="-10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s </a:t>
            </a:r>
            <a:r>
              <a:rPr dirty="0" smtClean="0" sz="1100" spc="-7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a</a:t>
            </a:r>
            <a:r>
              <a:rPr dirty="0" smtClean="0" sz="1100" spc="0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d</a:t>
            </a:r>
            <a:r>
              <a:rPr dirty="0" smtClean="0" sz="1100" spc="0">
                <a:latin typeface="Calibri"/>
                <a:cs typeface="Calibri"/>
              </a:rPr>
              <a:t>wel</a:t>
            </a:r>
            <a:r>
              <a:rPr dirty="0" smtClean="0" sz="1100" spc="-5">
                <a:latin typeface="Calibri"/>
                <a:cs typeface="Calibri"/>
              </a:rPr>
              <a:t>l</a:t>
            </a:r>
            <a:r>
              <a:rPr dirty="0" smtClean="0" sz="1100" spc="0">
                <a:latin typeface="Calibri"/>
                <a:cs typeface="Calibri"/>
              </a:rPr>
              <a:t>i</a:t>
            </a:r>
            <a:r>
              <a:rPr dirty="0" smtClean="0" sz="1100" spc="-10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g </a:t>
            </a:r>
            <a:r>
              <a:rPr dirty="0" smtClean="0" sz="1100" spc="-70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i</a:t>
            </a:r>
            <a:r>
              <a:rPr dirty="0" smtClean="0" sz="1100" spc="0">
                <a:latin typeface="Calibri"/>
                <a:cs typeface="Calibri"/>
              </a:rPr>
              <a:t>s </a:t>
            </a:r>
            <a:r>
              <a:rPr dirty="0" smtClean="0" sz="1100" spc="-65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-10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t </a:t>
            </a:r>
            <a:r>
              <a:rPr dirty="0" smtClean="0" sz="1100" spc="-6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a </a:t>
            </a:r>
            <a:r>
              <a:rPr dirty="0" smtClean="0" sz="1100" spc="-80">
                <a:latin typeface="Calibri"/>
                <a:cs typeface="Calibri"/>
              </a:rPr>
              <a:t> </a:t>
            </a:r>
            <a:r>
              <a:rPr dirty="0" smtClean="0" sz="1100" spc="-15">
                <a:latin typeface="Calibri"/>
                <a:cs typeface="Calibri"/>
              </a:rPr>
              <a:t>f</a:t>
            </a:r>
            <a:r>
              <a:rPr dirty="0" smtClean="0" sz="1100" spc="0">
                <a:latin typeface="Calibri"/>
                <a:cs typeface="Calibri"/>
              </a:rPr>
              <a:t>i</a:t>
            </a:r>
            <a:r>
              <a:rPr dirty="0" smtClean="0" sz="1100" spc="-10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is</a:t>
            </a:r>
            <a:r>
              <a:rPr dirty="0" smtClean="0" sz="1100" spc="-10">
                <a:latin typeface="Calibri"/>
                <a:cs typeface="Calibri"/>
              </a:rPr>
              <a:t>h</a:t>
            </a:r>
            <a:r>
              <a:rPr dirty="0" smtClean="0" sz="1100" spc="0">
                <a:latin typeface="Calibri"/>
                <a:cs typeface="Calibri"/>
              </a:rPr>
              <a:t>ed</a:t>
            </a:r>
            <a:r>
              <a:rPr dirty="0" smtClean="0" sz="1100" spc="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 </a:t>
            </a:r>
            <a:r>
              <a:rPr dirty="0" smtClean="0" sz="1100" spc="-5">
                <a:latin typeface="Calibri"/>
                <a:cs typeface="Calibri"/>
              </a:rPr>
              <a:t>p</a:t>
            </a:r>
            <a:r>
              <a:rPr dirty="0" smtClean="0" sz="1100" spc="0">
                <a:latin typeface="Calibri"/>
                <a:cs typeface="Calibri"/>
              </a:rPr>
              <a:t>ro</a:t>
            </a:r>
            <a:r>
              <a:rPr dirty="0" smtClean="0" sz="1100" spc="-5">
                <a:latin typeface="Calibri"/>
                <a:cs typeface="Calibri"/>
              </a:rPr>
              <a:t>d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ct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276" y="4239381"/>
            <a:ext cx="5824220" cy="927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4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house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erior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spac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any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 can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0" b="1">
                <a:latin typeface="Arial"/>
                <a:cs typeface="Arial"/>
              </a:rPr>
              <a:t>ad</a:t>
            </a:r>
            <a:r>
              <a:rPr dirty="0" smtClean="0" sz="1050" spc="-15" b="1">
                <a:latin typeface="Arial"/>
                <a:cs typeface="Arial"/>
              </a:rPr>
              <a:t>a</a:t>
            </a:r>
            <a:r>
              <a:rPr dirty="0" smtClean="0" sz="1050" spc="0" b="1">
                <a:latin typeface="Arial"/>
                <a:cs typeface="Arial"/>
              </a:rPr>
              <a:t>pt</a:t>
            </a:r>
            <a:r>
              <a:rPr dirty="0" smtClean="0" sz="1050" spc="-15" b="1">
                <a:latin typeface="Arial"/>
                <a:cs typeface="Arial"/>
              </a:rPr>
              <a:t>e</a:t>
            </a:r>
            <a:r>
              <a:rPr dirty="0" smtClean="0" sz="1050" spc="0" b="1">
                <a:latin typeface="Arial"/>
                <a:cs typeface="Arial"/>
              </a:rPr>
              <a:t>d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bec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bedr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nge,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udy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 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ace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0">
                <a:latin typeface="Arial"/>
                <a:cs typeface="Arial"/>
              </a:rPr>
              <a:t> cou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"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".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er,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hese spa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poss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cer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lp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"cus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e"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ew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use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"</a:t>
            </a:r>
            <a:r>
              <a:rPr dirty="0" smtClean="0" sz="1050" spc="0">
                <a:latin typeface="Arial"/>
                <a:cs typeface="Arial"/>
              </a:rPr>
              <a:t>cus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ed"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ide,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cou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ç</a:t>
            </a:r>
            <a:r>
              <a:rPr dirty="0" smtClean="0" sz="1050" spc="0">
                <a:latin typeface="Arial"/>
                <a:cs typeface="Arial"/>
              </a:rPr>
              <a:t>ade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ut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nue</a:t>
            </a:r>
            <a:r>
              <a:rPr dirty="0" smtClean="0" sz="1050" spc="0">
                <a:latin typeface="Arial"/>
                <a:cs typeface="Arial"/>
              </a:rPr>
              <a:t> bu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ing,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her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by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ans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but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part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1" y="969644"/>
            <a:ext cx="4625340" cy="2889885"/>
          </a:xfrm>
          <a:custGeom>
            <a:avLst/>
            <a:gdLst/>
            <a:ahLst/>
            <a:cxnLst/>
            <a:rect l="l" t="t" r="r" b="b"/>
            <a:pathLst>
              <a:path w="4625340" h="2889885">
                <a:moveTo>
                  <a:pt x="0" y="2889885"/>
                </a:moveTo>
                <a:lnTo>
                  <a:pt x="4625340" y="2889885"/>
                </a:lnTo>
                <a:lnTo>
                  <a:pt x="4625340" y="0"/>
                </a:lnTo>
                <a:lnTo>
                  <a:pt x="0" y="0"/>
                </a:lnTo>
                <a:lnTo>
                  <a:pt x="0" y="288988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3631" y="1019810"/>
            <a:ext cx="4433316" cy="2681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01344" y="7198118"/>
            <a:ext cx="6351905" cy="2404110"/>
          </a:xfrm>
          <a:custGeom>
            <a:avLst/>
            <a:gdLst/>
            <a:ahLst/>
            <a:cxnLst/>
            <a:rect l="l" t="t" r="r" b="b"/>
            <a:pathLst>
              <a:path w="6351905" h="2404109">
                <a:moveTo>
                  <a:pt x="0" y="2404110"/>
                </a:moveTo>
                <a:lnTo>
                  <a:pt x="6351905" y="2404110"/>
                </a:lnTo>
                <a:lnTo>
                  <a:pt x="6351905" y="0"/>
                </a:lnTo>
                <a:lnTo>
                  <a:pt x="0" y="0"/>
                </a:lnTo>
                <a:lnTo>
                  <a:pt x="0" y="24041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97230" y="7248525"/>
            <a:ext cx="6160770" cy="2303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1848104"/>
            <a:ext cx="5866765" cy="4248150"/>
          </a:xfrm>
          <a:custGeom>
            <a:avLst/>
            <a:gdLst/>
            <a:ahLst/>
            <a:cxnLst/>
            <a:rect l="l" t="t" r="r" b="b"/>
            <a:pathLst>
              <a:path w="5866765" h="4248150">
                <a:moveTo>
                  <a:pt x="0" y="4248150"/>
                </a:moveTo>
                <a:lnTo>
                  <a:pt x="5866765" y="4248150"/>
                </a:lnTo>
                <a:lnTo>
                  <a:pt x="5866765" y="0"/>
                </a:lnTo>
                <a:lnTo>
                  <a:pt x="0" y="0"/>
                </a:lnTo>
                <a:lnTo>
                  <a:pt x="0" y="424815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966970" y="6120434"/>
            <a:ext cx="1800225" cy="3924300"/>
          </a:xfrm>
          <a:custGeom>
            <a:avLst/>
            <a:gdLst/>
            <a:ahLst/>
            <a:cxnLst/>
            <a:rect l="l" t="t" r="r" b="b"/>
            <a:pathLst>
              <a:path w="1800225" h="3924300">
                <a:moveTo>
                  <a:pt x="0" y="3924300"/>
                </a:moveTo>
                <a:lnTo>
                  <a:pt x="1800225" y="3924300"/>
                </a:lnTo>
                <a:lnTo>
                  <a:pt x="1800225" y="0"/>
                </a:lnTo>
                <a:lnTo>
                  <a:pt x="0" y="0"/>
                </a:lnTo>
                <a:lnTo>
                  <a:pt x="0" y="392430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060950" y="7203109"/>
            <a:ext cx="1522729" cy="2793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9160" y="1000125"/>
            <a:ext cx="5866765" cy="720090"/>
          </a:xfrm>
          <a:custGeom>
            <a:avLst/>
            <a:gdLst/>
            <a:ahLst/>
            <a:cxnLst/>
            <a:rect l="l" t="t" r="r" b="b"/>
            <a:pathLst>
              <a:path w="5866765" h="720090">
                <a:moveTo>
                  <a:pt x="0" y="720090"/>
                </a:moveTo>
                <a:lnTo>
                  <a:pt x="5866765" y="720090"/>
                </a:lnTo>
                <a:lnTo>
                  <a:pt x="5866765" y="0"/>
                </a:lnTo>
                <a:lnTo>
                  <a:pt x="0" y="0"/>
                </a:lnTo>
                <a:lnTo>
                  <a:pt x="0" y="72009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2260" rIns="0" bIns="0" rtlCol="0" vert="horz">
            <a:noAutofit/>
          </a:bodyPr>
          <a:lstStyle/>
          <a:p>
            <a:pPr marL="661670">
              <a:lnSpc>
                <a:spcPct val="100000"/>
              </a:lnSpc>
            </a:pPr>
            <a:r>
              <a:rPr dirty="0" smtClean="0" sz="3000" b="1">
                <a:latin typeface="Arial"/>
                <a:cs typeface="Arial"/>
              </a:rPr>
              <a:t>F</a:t>
            </a:r>
            <a:r>
              <a:rPr dirty="0" smtClean="0" sz="3000" spc="-10" b="1">
                <a:latin typeface="Arial"/>
                <a:cs typeface="Arial"/>
              </a:rPr>
              <a:t>L</a:t>
            </a:r>
            <a:r>
              <a:rPr dirty="0" smtClean="0" sz="3000" spc="0" b="1">
                <a:latin typeface="Arial"/>
                <a:cs typeface="Arial"/>
              </a:rPr>
              <a:t>EXI</a:t>
            </a:r>
            <a:r>
              <a:rPr dirty="0" smtClean="0" sz="3000" spc="5" b="1">
                <a:latin typeface="Arial"/>
                <a:cs typeface="Arial"/>
              </a:rPr>
              <a:t>B</a:t>
            </a: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0" b="1">
                <a:latin typeface="Arial"/>
                <a:cs typeface="Arial"/>
              </a:rPr>
              <a:t>L</a:t>
            </a: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0" b="1">
                <a:latin typeface="Arial"/>
                <a:cs typeface="Arial"/>
              </a:rPr>
              <a:t>TY</a:t>
            </a:r>
            <a:r>
              <a:rPr dirty="0" smtClean="0" sz="3000" spc="-160" b="1">
                <a:latin typeface="Arial"/>
                <a:cs typeface="Arial"/>
              </a:rPr>
              <a:t> </a:t>
            </a:r>
            <a:r>
              <a:rPr dirty="0" smtClean="0" sz="3000" spc="-55" b="1">
                <a:latin typeface="Arial"/>
                <a:cs typeface="Arial"/>
              </a:rPr>
              <a:t>A</a:t>
            </a:r>
            <a:r>
              <a:rPr dirty="0" smtClean="0" sz="3000" spc="20" b="1">
                <a:latin typeface="Arial"/>
                <a:cs typeface="Arial"/>
              </a:rPr>
              <a:t>N</a:t>
            </a:r>
            <a:r>
              <a:rPr dirty="0" smtClean="0" sz="3000" spc="0" b="1">
                <a:latin typeface="Arial"/>
                <a:cs typeface="Arial"/>
              </a:rPr>
              <a:t>D</a:t>
            </a:r>
            <a:r>
              <a:rPr dirty="0" smtClean="0" sz="3000" spc="-120" b="1">
                <a:latin typeface="Arial"/>
                <a:cs typeface="Arial"/>
              </a:rPr>
              <a:t> </a:t>
            </a:r>
            <a:r>
              <a:rPr dirty="0" smtClean="0" sz="3000" spc="-95" b="1">
                <a:latin typeface="Arial"/>
                <a:cs typeface="Arial"/>
              </a:rPr>
              <a:t>V</a:t>
            </a:r>
            <a:r>
              <a:rPr dirty="0" smtClean="0" sz="3000" spc="-45" b="1">
                <a:latin typeface="Arial"/>
                <a:cs typeface="Arial"/>
              </a:rPr>
              <a:t>A</a:t>
            </a:r>
            <a:r>
              <a:rPr dirty="0" smtClean="0" sz="3000" spc="15" b="1">
                <a:latin typeface="Arial"/>
                <a:cs typeface="Arial"/>
              </a:rPr>
              <a:t>R</a:t>
            </a:r>
            <a:r>
              <a:rPr dirty="0" smtClean="0" sz="3000" spc="15" b="1">
                <a:latin typeface="Arial"/>
                <a:cs typeface="Arial"/>
              </a:rPr>
              <a:t>I</a:t>
            </a:r>
            <a:r>
              <a:rPr dirty="0" smtClean="0" sz="3000" spc="-45" b="1">
                <a:latin typeface="Arial"/>
                <a:cs typeface="Arial"/>
              </a:rPr>
              <a:t>A</a:t>
            </a:r>
            <a:r>
              <a:rPr dirty="0" smtClean="0" sz="3000" spc="20" b="1">
                <a:latin typeface="Arial"/>
                <a:cs typeface="Arial"/>
              </a:rPr>
              <a:t>B</a:t>
            </a: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0" b="1">
                <a:latin typeface="Arial"/>
                <a:cs typeface="Arial"/>
              </a:rPr>
              <a:t>L</a:t>
            </a:r>
            <a:r>
              <a:rPr dirty="0" smtClean="0" sz="3000" spc="5" b="1">
                <a:latin typeface="Arial"/>
                <a:cs typeface="Arial"/>
              </a:rPr>
              <a:t>I</a:t>
            </a:r>
            <a:r>
              <a:rPr dirty="0" smtClean="0" sz="3000" spc="-10" b="1">
                <a:latin typeface="Arial"/>
                <a:cs typeface="Arial"/>
              </a:rPr>
              <a:t>TY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728" y="2017732"/>
            <a:ext cx="5711825" cy="5033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4604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Ho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 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aria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can 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 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ed 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n 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2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ures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nde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and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ena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pos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king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prop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ang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2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4"/>
              </a:spcBef>
            </a:pPr>
            <a:endParaRPr sz="1000"/>
          </a:p>
          <a:p>
            <a:pPr algn="just" marL="12700" marR="12700">
              <a:lnSpc>
                <a:spcPct val="95800"/>
              </a:lnSpc>
            </a:pPr>
            <a:r>
              <a:rPr dirty="0" smtClean="0" sz="105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x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aria</a:t>
            </a:r>
            <a:r>
              <a:rPr dirty="0" smtClean="0" sz="1050" spc="1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ange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1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ordi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ew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equ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se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ce.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pp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ban 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archi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-25">
                <a:latin typeface="Arial"/>
                <a:cs typeface="Arial"/>
              </a:rPr>
              <a:t>al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gn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ual 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 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ee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s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here.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3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con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ext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 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ap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5">
                <a:latin typeface="Arial"/>
                <a:cs typeface="Arial"/>
              </a:rPr>
              <a:t> 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order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to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gn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ic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eas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shops,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ser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ces,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6"/>
              </a:spcBef>
            </a:pPr>
            <a:endParaRPr sz="1000"/>
          </a:p>
          <a:p>
            <a:pPr algn="just" marL="12700" marR="12700">
              <a:lnSpc>
                <a:spcPct val="95700"/>
              </a:lnSpc>
            </a:pPr>
            <a:r>
              <a:rPr dirty="0" smtClean="0" sz="1050">
                <a:latin typeface="Arial"/>
                <a:cs typeface="Arial"/>
              </a:rPr>
              <a:t>The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le,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x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ers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2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ent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unc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ons,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wi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0">
                <a:latin typeface="Arial"/>
                <a:cs typeface="Arial"/>
              </a:rPr>
              <a:t> po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s,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e.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sho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purpo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xes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eene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4"/>
              </a:spcBef>
            </a:pPr>
            <a:endParaRPr sz="1000"/>
          </a:p>
          <a:p>
            <a:pPr algn="just" marL="12700" marR="12700">
              <a:lnSpc>
                <a:spcPts val="1200"/>
              </a:lnSpc>
            </a:pPr>
            <a:r>
              <a:rPr dirty="0" smtClean="0" sz="1050">
                <a:latin typeface="Arial"/>
                <a:cs typeface="Arial"/>
              </a:rPr>
              <a:t>Pu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ces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ay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ant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conn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k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ina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0">
                <a:latin typeface="Arial"/>
                <a:cs typeface="Arial"/>
              </a:rPr>
              <a:t> of </a:t>
            </a:r>
            <a:r>
              <a:rPr dirty="0" smtClean="0" sz="1050" spc="-1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dual</a:t>
            </a:r>
            <a:r>
              <a:rPr dirty="0" smtClean="0" sz="1050" spc="14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es.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ub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ic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pac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ay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20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er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aria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le,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ex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 incr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ase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ess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use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ay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so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chan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algn="just" marL="12700" marR="15240">
              <a:lnSpc>
                <a:spcPts val="1200"/>
              </a:lnSpc>
            </a:pPr>
            <a:r>
              <a:rPr dirty="0" smtClean="0" sz="1050">
                <a:latin typeface="Arial"/>
                <a:cs typeface="Arial"/>
              </a:rPr>
              <a:t>The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nal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ext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aria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le,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ib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qua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ugh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nsh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such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4"/>
              </a:spcBef>
            </a:pPr>
            <a:endParaRPr sz="950"/>
          </a:p>
          <a:p>
            <a:pPr algn="just" marL="12700" marR="13335">
              <a:lnSpc>
                <a:spcPct val="960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ex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ide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spac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gn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change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use.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They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expr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ly 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chan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ay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e.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nne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ust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to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ans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ee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esour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sical 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ons; 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 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of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bu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dsc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pes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ser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exp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4081779" marR="139065" indent="-1905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x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dap</a:t>
            </a:r>
            <a:r>
              <a:rPr dirty="0" smtClean="0" sz="1050" spc="-1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cha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0">
                <a:latin typeface="Arial"/>
                <a:cs typeface="Arial"/>
              </a:rPr>
              <a:t> 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e.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2734" y="6718554"/>
            <a:ext cx="4485005" cy="2475865"/>
          </a:xfrm>
          <a:custGeom>
            <a:avLst/>
            <a:gdLst/>
            <a:ahLst/>
            <a:cxnLst/>
            <a:rect l="l" t="t" r="r" b="b"/>
            <a:pathLst>
              <a:path w="4485005" h="2475865">
                <a:moveTo>
                  <a:pt x="0" y="2475865"/>
                </a:moveTo>
                <a:lnTo>
                  <a:pt x="4485005" y="2475865"/>
                </a:lnTo>
                <a:lnTo>
                  <a:pt x="4485005" y="0"/>
                </a:lnTo>
                <a:lnTo>
                  <a:pt x="0" y="0"/>
                </a:lnTo>
                <a:lnTo>
                  <a:pt x="0" y="24758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8620" y="6768465"/>
            <a:ext cx="4293108" cy="2375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050" y="864235"/>
            <a:ext cx="1741805" cy="1127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891154" y="848994"/>
            <a:ext cx="178308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35050" y="2167254"/>
            <a:ext cx="1737360" cy="1071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35050" y="3767454"/>
            <a:ext cx="1627505" cy="740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700654" y="3698875"/>
            <a:ext cx="1865630" cy="808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35050" y="4681854"/>
            <a:ext cx="1393189" cy="911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965200" y="7167956"/>
            <a:ext cx="5730240" cy="2735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41387" y="801052"/>
          <a:ext cx="5795962" cy="6490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6510"/>
                <a:gridCol w="164464"/>
                <a:gridCol w="1800225"/>
              </a:tblGrid>
              <a:tr h="5243576">
                <a:tc>
                  <a:txBody>
                    <a:bodyPr/>
                    <a:lstStyle/>
                    <a:p>
                      <a:pPr marL="91440" marR="648970">
                        <a:lnSpc>
                          <a:spcPts val="900"/>
                        </a:lnSpc>
                      </a:pPr>
                      <a:r>
                        <a:rPr dirty="0" smtClean="0" sz="80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x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m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p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f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h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v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r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800" spc="-2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b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-3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y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u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f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th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v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n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g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800" spc="-20">
                          <a:latin typeface="Courier New"/>
                          <a:cs typeface="Courier New"/>
                        </a:rPr>
                        <a:t>r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 (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s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u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d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n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w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r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k)</a:t>
                      </a:r>
                      <a:endParaRPr sz="800">
                        <a:latin typeface="Courier New"/>
                        <a:cs typeface="Courier New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endParaRPr sz="1400"/>
                    </a:p>
                    <a:p>
                      <a:pPr marL="9017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300"/>
                        </a:lnSpc>
                        <a:spcBef>
                          <a:spcPts val="26"/>
                        </a:spcBef>
                      </a:pPr>
                      <a:endParaRPr sz="130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mtClean="0" sz="80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x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m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p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s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f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h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f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e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dirty="0" smtClean="0" sz="800" spc="-20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b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e 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800" spc="-2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y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u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s 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o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f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t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h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e 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l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v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i</a:t>
                      </a:r>
                      <a:r>
                        <a:rPr dirty="0" smtClean="0" sz="800" spc="-5">
                          <a:latin typeface="Courier New"/>
                          <a:cs typeface="Courier New"/>
                        </a:rPr>
                        <a:t>n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g</a:t>
                      </a:r>
                      <a:r>
                        <a:rPr dirty="0" smtClean="0" sz="800" spc="-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dirty="0" smtClean="0" sz="800" spc="-20">
                          <a:latin typeface="Courier New"/>
                          <a:cs typeface="Courier New"/>
                        </a:rPr>
                        <a:t>r</a:t>
                      </a:r>
                      <a:r>
                        <a:rPr dirty="0" smtClean="0" sz="800" spc="0">
                          <a:latin typeface="Courier New"/>
                          <a:cs typeface="Courier New"/>
                        </a:rPr>
                        <a:t>ea</a:t>
                      </a:r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3175">
                      <a:solidFill>
                        <a:srgbClr val="818181"/>
                      </a:solidFill>
                      <a:prstDash val="solid"/>
                    </a:lnT>
                    <a:lnB w="3174">
                      <a:solidFill>
                        <a:srgbClr val="8181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800">
                        <a:latin typeface="Courier New"/>
                        <a:cs typeface="Courier New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B w="3174">
                      <a:solidFill>
                        <a:srgbClr val="81818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84150">
                        <a:lnSpc>
                          <a:spcPct val="95800"/>
                        </a:lnSpc>
                      </a:pPr>
                      <a:r>
                        <a:rPr dirty="0" smtClean="0" sz="1050" u="sng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 u="sng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aria</a:t>
                      </a:r>
                      <a:r>
                        <a:rPr dirty="0" smtClean="0" sz="1050" spc="-15" u="sng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5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 u="sng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ar</a:t>
                      </a:r>
                      <a:r>
                        <a:rPr dirty="0" smtClean="0" sz="1050" spc="-10" u="sng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 u="sng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ent</a:t>
                      </a:r>
                      <a:r>
                        <a:rPr dirty="0" smtClean="0" sz="1050" spc="-5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out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hat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cer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le,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ine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hout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area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apar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ariab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apar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cha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la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out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hrough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ica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erall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3175">
                      <a:solidFill>
                        <a:srgbClr val="818181"/>
                      </a:solidFill>
                      <a:prstDash val="solid"/>
                    </a:lnT>
                    <a:lnB w="3174">
                      <a:solidFill>
                        <a:srgbClr val="818181"/>
                      </a:solidFill>
                      <a:prstDash val="solid"/>
                    </a:lnB>
                  </a:tcPr>
                </a:tc>
              </a:tr>
              <a:tr h="1243710">
                <a:tc gridSpan="3">
                  <a:txBody>
                    <a:bodyPr/>
                    <a:lstStyle/>
                    <a:p>
                      <a:pPr algn="just" marL="91440" marR="87630">
                        <a:lnSpc>
                          <a:spcPct val="95400"/>
                        </a:lnSpc>
                      </a:pPr>
                      <a:r>
                        <a:rPr dirty="0" smtClean="0" sz="1050" u="sng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90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 u="sng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 u="sng">
                          <a:latin typeface="Arial"/>
                          <a:cs typeface="Arial"/>
                        </a:rPr>
                        <a:t>x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 u="sng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200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apar</a:t>
                      </a:r>
                      <a:r>
                        <a:rPr dirty="0" smtClean="0" sz="1050" spc="-20" u="sng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5" u="sng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 u="sng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nt</a:t>
                      </a:r>
                      <a:r>
                        <a:rPr dirty="0" smtClean="0" sz="1050" spc="0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90" u="sng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pe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lat</a:t>
                      </a:r>
                      <a:r>
                        <a:rPr dirty="0" smtClean="0" sz="105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hat</a:t>
                      </a:r>
                      <a:r>
                        <a:rPr dirty="0" smtClean="0" sz="10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out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 </a:t>
                      </a:r>
                      <a:r>
                        <a:rPr dirty="0" smtClean="0" sz="105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cur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ent </a:t>
                      </a:r>
                      <a:r>
                        <a:rPr dirty="0" smtClean="0" sz="105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xi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le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but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ed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ner,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ut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cha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ge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bu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as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le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urni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emen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s.</a:t>
                      </a:r>
                      <a:r>
                        <a:rPr dirty="0" smtClean="0" sz="10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area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nt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d.</a:t>
                      </a:r>
                      <a:r>
                        <a:rPr dirty="0" smtClean="0" sz="10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</a:t>
                      </a:r>
                      <a:r>
                        <a:rPr dirty="0" smtClean="0" sz="10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ent</a:t>
                      </a:r>
                      <a:r>
                        <a:rPr dirty="0" smtClean="0" sz="10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mtClean="0" sz="10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pared</a:t>
                      </a:r>
                      <a:r>
                        <a:rPr dirty="0" smtClean="0" sz="105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scene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at</a:t>
                      </a:r>
                      <a:r>
                        <a:rPr dirty="0" smtClean="0" sz="10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ery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qu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k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ob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ly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used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one,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ch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can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ly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s.</a:t>
                      </a:r>
                      <a:r>
                        <a:rPr dirty="0" smtClean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ex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olar.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4">
                      <a:solidFill>
                        <a:srgbClr val="818181"/>
                      </a:solidFill>
                      <a:prstDash val="solid"/>
                    </a:lnL>
                    <a:lnR w="3174">
                      <a:solidFill>
                        <a:srgbClr val="818181"/>
                      </a:solidFill>
                      <a:prstDash val="solid"/>
                    </a:lnR>
                    <a:lnT w="3174">
                      <a:solidFill>
                        <a:srgbClr val="818181"/>
                      </a:solidFill>
                      <a:prstDash val="solid"/>
                    </a:lnT>
                    <a:lnB w="3174">
                      <a:solidFill>
                        <a:srgbClr val="81818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35" y="965200"/>
            <a:ext cx="5760085" cy="720090"/>
          </a:xfrm>
          <a:custGeom>
            <a:avLst/>
            <a:gdLst/>
            <a:ahLst/>
            <a:cxnLst/>
            <a:rect l="l" t="t" r="r" b="b"/>
            <a:pathLst>
              <a:path w="5760084" h="720090">
                <a:moveTo>
                  <a:pt x="0" y="720090"/>
                </a:moveTo>
                <a:lnTo>
                  <a:pt x="5760085" y="720090"/>
                </a:lnTo>
                <a:lnTo>
                  <a:pt x="5760085" y="0"/>
                </a:lnTo>
                <a:lnTo>
                  <a:pt x="0" y="0"/>
                </a:lnTo>
                <a:lnTo>
                  <a:pt x="0" y="72009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304" rIns="0" bIns="0" rtlCol="0" vert="horz">
            <a:noAutofit/>
          </a:bodyPr>
          <a:lstStyle/>
          <a:p>
            <a:pPr marL="728980">
              <a:lnSpc>
                <a:spcPct val="100000"/>
              </a:lnSpc>
            </a:pPr>
            <a:r>
              <a:rPr dirty="0" smtClean="0" sz="3000" spc="5" b="1">
                <a:latin typeface="Arial"/>
                <a:cs typeface="Arial"/>
              </a:rPr>
              <a:t>G</a:t>
            </a:r>
            <a:r>
              <a:rPr dirty="0" smtClean="0" sz="3000" spc="-150" b="1">
                <a:latin typeface="Arial"/>
                <a:cs typeface="Arial"/>
              </a:rPr>
              <a:t>A</a:t>
            </a:r>
            <a:r>
              <a:rPr dirty="0" smtClean="0" sz="3000" spc="0" b="1">
                <a:latin typeface="Arial"/>
                <a:cs typeface="Arial"/>
              </a:rPr>
              <a:t>TED</a:t>
            </a:r>
            <a:r>
              <a:rPr dirty="0" smtClean="0" sz="3000" spc="-165" b="1">
                <a:latin typeface="Arial"/>
                <a:cs typeface="Arial"/>
              </a:rPr>
              <a:t> </a:t>
            </a:r>
            <a:r>
              <a:rPr dirty="0" smtClean="0" sz="3000" spc="15" b="1">
                <a:latin typeface="Arial"/>
                <a:cs typeface="Arial"/>
              </a:rPr>
              <a:t>C</a:t>
            </a:r>
            <a:r>
              <a:rPr dirty="0" smtClean="0" sz="3000" spc="-20" b="1">
                <a:latin typeface="Arial"/>
                <a:cs typeface="Arial"/>
              </a:rPr>
              <a:t>O</a:t>
            </a:r>
            <a:r>
              <a:rPr dirty="0" smtClean="0" sz="3000" spc="-5" b="1">
                <a:latin typeface="Arial"/>
                <a:cs typeface="Arial"/>
              </a:rPr>
              <a:t>MM</a:t>
            </a:r>
            <a:r>
              <a:rPr dirty="0" smtClean="0" sz="3000" spc="20" b="1">
                <a:latin typeface="Arial"/>
                <a:cs typeface="Arial"/>
              </a:rPr>
              <a:t>U</a:t>
            </a:r>
            <a:r>
              <a:rPr dirty="0" smtClean="0" sz="3000" spc="5" b="1">
                <a:latin typeface="Arial"/>
                <a:cs typeface="Arial"/>
              </a:rPr>
              <a:t>N</a:t>
            </a: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0" b="1">
                <a:latin typeface="Arial"/>
                <a:cs typeface="Arial"/>
              </a:rPr>
              <a:t>TIES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8976" y="2013404"/>
            <a:ext cx="5605145" cy="3882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4604">
              <a:lnSpc>
                <a:spcPct val="96700"/>
              </a:lnSpc>
            </a:pPr>
            <a:r>
              <a:rPr dirty="0" smtClean="0" sz="1050" spc="-10" b="1">
                <a:latin typeface="Arial"/>
                <a:cs typeface="Arial"/>
              </a:rPr>
              <a:t>G</a:t>
            </a:r>
            <a:r>
              <a:rPr dirty="0" smtClean="0" sz="1050" spc="0" b="1">
                <a:latin typeface="Arial"/>
                <a:cs typeface="Arial"/>
              </a:rPr>
              <a:t>ated </a:t>
            </a:r>
            <a:r>
              <a:rPr dirty="0" smtClean="0" sz="1050" spc="120" b="1">
                <a:latin typeface="Arial"/>
                <a:cs typeface="Arial"/>
              </a:rPr>
              <a:t> </a:t>
            </a:r>
            <a:r>
              <a:rPr dirty="0" smtClean="0" sz="1050" spc="-15" b="1">
                <a:latin typeface="Arial"/>
                <a:cs typeface="Arial"/>
              </a:rPr>
              <a:t>c</a:t>
            </a:r>
            <a:r>
              <a:rPr dirty="0" smtClean="0" sz="1050" spc="0" b="1">
                <a:latin typeface="Arial"/>
                <a:cs typeface="Arial"/>
              </a:rPr>
              <a:t>om</a:t>
            </a:r>
            <a:r>
              <a:rPr dirty="0" smtClean="0" sz="1050" spc="-15" b="1">
                <a:latin typeface="Arial"/>
                <a:cs typeface="Arial"/>
              </a:rPr>
              <a:t>m</a:t>
            </a:r>
            <a:r>
              <a:rPr dirty="0" smtClean="0" sz="1050" spc="0" b="1">
                <a:latin typeface="Arial"/>
                <a:cs typeface="Arial"/>
              </a:rPr>
              <a:t>un</a:t>
            </a:r>
            <a:r>
              <a:rPr dirty="0" smtClean="0" sz="1050" spc="-10" b="1">
                <a:latin typeface="Arial"/>
                <a:cs typeface="Arial"/>
              </a:rPr>
              <a:t>i</a:t>
            </a:r>
            <a:r>
              <a:rPr dirty="0" smtClean="0" sz="1050" spc="-5" b="1">
                <a:latin typeface="Arial"/>
                <a:cs typeface="Arial"/>
              </a:rPr>
              <a:t>t</a:t>
            </a:r>
            <a:r>
              <a:rPr dirty="0" smtClean="0" sz="1050" spc="-10" b="1">
                <a:latin typeface="Arial"/>
                <a:cs typeface="Arial"/>
              </a:rPr>
              <a:t>i</a:t>
            </a:r>
            <a:r>
              <a:rPr dirty="0" smtClean="0" sz="1050" spc="0" b="1">
                <a:latin typeface="Arial"/>
                <a:cs typeface="Arial"/>
              </a:rPr>
              <a:t>es </a:t>
            </a:r>
            <a:r>
              <a:rPr dirty="0" smtClean="0" sz="1050" spc="125" b="1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2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pri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areas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enc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 sur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ngs.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nces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usu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lly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5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of ga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obs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algn="just" marL="12700" marR="13335">
              <a:lnSpc>
                <a:spcPct val="96000"/>
              </a:lnSpc>
            </a:pP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para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enc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as,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broa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sed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hro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gh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bar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s.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purp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se,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ch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les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ic 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up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lo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 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  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ect 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he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uders,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ga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ect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ly</a:t>
            </a:r>
            <a:endParaRPr sz="1050">
              <a:latin typeface="Arial"/>
              <a:cs typeface="Arial"/>
            </a:endParaRPr>
          </a:p>
          <a:p>
            <a:pPr algn="just" marL="12700" marR="203835">
              <a:lnSpc>
                <a:spcPts val="1210"/>
              </a:lnSpc>
            </a:pPr>
            <a:r>
              <a:rPr dirty="0" smtClean="0" sz="1050" spc="-2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-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omi</a:t>
            </a:r>
            <a:r>
              <a:rPr dirty="0" smtClean="0" sz="1050" spc="-10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-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eren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om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50"/>
              </a:spcBef>
            </a:pPr>
            <a:endParaRPr sz="1000"/>
          </a:p>
          <a:p>
            <a:pPr algn="just" marL="12700" marR="17145">
              <a:lnSpc>
                <a:spcPts val="1200"/>
              </a:lnSpc>
            </a:pP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egori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s: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20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ies,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and 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curity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one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3"/>
              </a:spcBef>
            </a:pPr>
            <a:endParaRPr sz="950"/>
          </a:p>
          <a:p>
            <a:pPr algn="just" marL="12700" marR="12700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L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has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ub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ome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ore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2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ears</a:t>
            </a:r>
            <a:r>
              <a:rPr dirty="0" smtClean="0" sz="1050" spc="0">
                <a:latin typeface="Arial"/>
                <a:cs typeface="Arial"/>
              </a:rPr>
              <a:t> 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sed.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Those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opt 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int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ut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1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c,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 as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ild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en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ge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here 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ex</a:t>
            </a:r>
            <a:r>
              <a:rPr dirty="0" smtClean="0" sz="1050" spc="1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e.</a:t>
            </a:r>
            <a:r>
              <a:rPr dirty="0" smtClean="0" sz="1050" spc="0">
                <a:latin typeface="Arial"/>
                <a:cs typeface="Arial"/>
              </a:rPr>
              <a:t> Ho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er,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not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one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kes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2"/>
              </a:spcBef>
            </a:pPr>
            <a:endParaRPr sz="1000"/>
          </a:p>
          <a:p>
            <a:pPr algn="just" marL="12700" marR="14604">
              <a:lnSpc>
                <a:spcPts val="1210"/>
              </a:lnSpc>
            </a:pP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eek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de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ves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10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ide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d,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cod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ies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 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osed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 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kes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hat 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lly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pu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algn="just" marL="12700" marR="14604">
              <a:lnSpc>
                <a:spcPct val="958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case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ion,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not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ay.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 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of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10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ect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been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“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hbo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hood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ch”.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“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e”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heory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w</a:t>
            </a:r>
            <a:r>
              <a:rPr dirty="0" smtClean="0" sz="1050" spc="-1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85">
                <a:latin typeface="Arial"/>
                <a:cs typeface="Arial"/>
              </a:rPr>
              <a:t> </a:t>
            </a:r>
            <a:r>
              <a:rPr dirty="0" smtClean="0" sz="1050" spc="8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2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 w</a:t>
            </a:r>
            <a:r>
              <a:rPr dirty="0" smtClean="0" sz="1050" spc="-1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2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not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2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bout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but </a:t>
            </a:r>
            <a:r>
              <a:rPr dirty="0" smtClean="0" sz="1050" spc="-1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ab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ut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under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2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eo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ere.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9810" y="6280784"/>
            <a:ext cx="5601970" cy="3748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355" y="1009014"/>
            <a:ext cx="3826510" cy="4057649"/>
          </a:xfrm>
          <a:custGeom>
            <a:avLst/>
            <a:gdLst/>
            <a:ahLst/>
            <a:cxnLst/>
            <a:rect l="l" t="t" r="r" b="b"/>
            <a:pathLst>
              <a:path w="3826510" h="4057649">
                <a:moveTo>
                  <a:pt x="0" y="4057649"/>
                </a:moveTo>
                <a:lnTo>
                  <a:pt x="3826510" y="4057649"/>
                </a:lnTo>
                <a:lnTo>
                  <a:pt x="3826510" y="0"/>
                </a:lnTo>
                <a:lnTo>
                  <a:pt x="0" y="0"/>
                </a:lnTo>
                <a:lnTo>
                  <a:pt x="0" y="4057649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79830" y="1217294"/>
            <a:ext cx="1542415" cy="1684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952114" y="1198880"/>
            <a:ext cx="1638300" cy="1706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17930" y="3077845"/>
            <a:ext cx="1487805" cy="1755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970529" y="3099435"/>
            <a:ext cx="1621155" cy="1734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895850" y="887475"/>
            <a:ext cx="1800225" cy="4057650"/>
          </a:xfrm>
          <a:custGeom>
            <a:avLst/>
            <a:gdLst/>
            <a:ahLst/>
            <a:cxnLst/>
            <a:rect l="l" t="t" r="r" b="b"/>
            <a:pathLst>
              <a:path w="1800225" h="4057650">
                <a:moveTo>
                  <a:pt x="0" y="4057650"/>
                </a:moveTo>
                <a:lnTo>
                  <a:pt x="1800225" y="4057650"/>
                </a:lnTo>
                <a:lnTo>
                  <a:pt x="1800225" y="0"/>
                </a:lnTo>
                <a:lnTo>
                  <a:pt x="0" y="0"/>
                </a:lnTo>
                <a:lnTo>
                  <a:pt x="0" y="405765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52169" y="5204205"/>
            <a:ext cx="5760084" cy="2514600"/>
          </a:xfrm>
          <a:custGeom>
            <a:avLst/>
            <a:gdLst/>
            <a:ahLst/>
            <a:cxnLst/>
            <a:rect l="l" t="t" r="r" b="b"/>
            <a:pathLst>
              <a:path w="5760084" h="2514600">
                <a:moveTo>
                  <a:pt x="0" y="2514600"/>
                </a:moveTo>
                <a:lnTo>
                  <a:pt x="5760084" y="2514600"/>
                </a:lnTo>
                <a:lnTo>
                  <a:pt x="5760084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172210" y="5393435"/>
            <a:ext cx="2609215" cy="2247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76240" y="1185789"/>
            <a:ext cx="1590040" cy="3385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800"/>
              </a:lnSpc>
            </a:pPr>
            <a:r>
              <a:rPr dirty="0" smtClean="0" sz="1050">
                <a:latin typeface="Arial"/>
                <a:cs typeface="Arial"/>
              </a:rPr>
              <a:t>Sh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shs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h,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ex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ash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ad.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lex</a:t>
            </a:r>
            <a:r>
              <a:rPr dirty="0" smtClean="0" sz="1050" spc="0">
                <a:latin typeface="Arial"/>
                <a:cs typeface="Arial"/>
              </a:rPr>
              <a:t> co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12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0">
                <a:latin typeface="Arial"/>
                <a:cs typeface="Arial"/>
              </a:rPr>
              <a:t> pro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ides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ssen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s. T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0">
                <a:latin typeface="Arial"/>
                <a:cs typeface="Arial"/>
              </a:rPr>
              <a:t> enc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urag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enh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urit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;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des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gne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con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ide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shared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peo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enc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ura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’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“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ners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ip”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a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nse</a:t>
            </a:r>
            <a:r>
              <a:rPr dirty="0" smtClean="0" sz="1050" spc="0">
                <a:latin typeface="Arial"/>
                <a:cs typeface="Arial"/>
              </a:rPr>
              <a:t> of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sur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area.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phe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0">
                <a:latin typeface="Arial"/>
                <a:cs typeface="Arial"/>
              </a:rPr>
              <a:t> con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ide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“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hbo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ch”.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15180" y="5346943"/>
            <a:ext cx="2383155" cy="15455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L="32384" marR="12700" indent="-20320">
              <a:lnSpc>
                <a:spcPct val="95800"/>
              </a:lnSpc>
              <a:tabLst>
                <a:tab pos="638810" algn="l"/>
                <a:tab pos="922019" algn="l"/>
                <a:tab pos="1030605" algn="l"/>
                <a:tab pos="1527810" algn="l"/>
              </a:tabLst>
            </a:pPr>
            <a:r>
              <a:rPr dirty="0" smtClean="0" sz="1050">
                <a:latin typeface="Arial"/>
                <a:cs typeface="Arial"/>
              </a:rPr>
              <a:t>The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ow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’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ort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peo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15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con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ol	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of		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	</a:t>
            </a:r>
            <a:r>
              <a:rPr dirty="0" smtClean="0" sz="1050" spc="0">
                <a:latin typeface="Arial"/>
                <a:cs typeface="Arial"/>
              </a:rPr>
              <a:t>space,</a:t>
            </a:r>
            <a:r>
              <a:rPr dirty="0" smtClean="0" sz="1050" spc="0">
                <a:latin typeface="Arial"/>
                <a:cs typeface="Arial"/>
              </a:rPr>
              <a:t> pro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oor 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ch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at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enha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ces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e,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2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llo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to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	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	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ne 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 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 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hems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1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es-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 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is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ed.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sub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ided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1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  <a:p>
            <a:pPr marL="32384">
              <a:lnSpc>
                <a:spcPts val="1210"/>
              </a:lnSpc>
            </a:pPr>
            <a:r>
              <a:rPr dirty="0" smtClean="0" sz="1050">
                <a:latin typeface="Arial"/>
                <a:cs typeface="Arial"/>
              </a:rPr>
              <a:t>grou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9639" y="7876031"/>
            <a:ext cx="5615305" cy="2572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4410" y="6522623"/>
            <a:ext cx="3825240" cy="4063365"/>
          </a:xfrm>
          <a:custGeom>
            <a:avLst/>
            <a:gdLst/>
            <a:ahLst/>
            <a:cxnLst/>
            <a:rect l="l" t="t" r="r" b="b"/>
            <a:pathLst>
              <a:path w="3825240" h="4063365">
                <a:moveTo>
                  <a:pt x="0" y="4063365"/>
                </a:moveTo>
                <a:lnTo>
                  <a:pt x="3825240" y="4063365"/>
                </a:lnTo>
                <a:lnTo>
                  <a:pt x="3825240" y="0"/>
                </a:lnTo>
                <a:lnTo>
                  <a:pt x="0" y="0"/>
                </a:lnTo>
                <a:lnTo>
                  <a:pt x="0" y="406336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88389" y="6570853"/>
            <a:ext cx="3631565" cy="2421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941829" y="9454413"/>
            <a:ext cx="1912620" cy="1073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965700" y="6580764"/>
            <a:ext cx="1800225" cy="4063365"/>
          </a:xfrm>
          <a:custGeom>
            <a:avLst/>
            <a:gdLst/>
            <a:ahLst/>
            <a:cxnLst/>
            <a:rect l="l" t="t" r="r" b="b"/>
            <a:pathLst>
              <a:path w="1800225" h="4063365">
                <a:moveTo>
                  <a:pt x="0" y="4063365"/>
                </a:moveTo>
                <a:lnTo>
                  <a:pt x="1800225" y="4063365"/>
                </a:lnTo>
                <a:lnTo>
                  <a:pt x="1800225" y="0"/>
                </a:lnTo>
                <a:lnTo>
                  <a:pt x="0" y="0"/>
                </a:lnTo>
                <a:lnTo>
                  <a:pt x="0" y="406336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688" rIns="0" bIns="0" rtlCol="0" vert="horz">
            <a:noAutofit/>
          </a:bodyPr>
          <a:lstStyle/>
          <a:p>
            <a:pPr marL="756285">
              <a:lnSpc>
                <a:spcPct val="100000"/>
              </a:lnSpc>
            </a:pPr>
            <a:r>
              <a:rPr dirty="0" smtClean="0" sz="3000" spc="5" b="1">
                <a:latin typeface="Arial"/>
                <a:cs typeface="Arial"/>
              </a:rPr>
              <a:t>H</a:t>
            </a:r>
            <a:r>
              <a:rPr dirty="0" smtClean="0" sz="3000" spc="-20" b="1">
                <a:latin typeface="Arial"/>
                <a:cs typeface="Arial"/>
              </a:rPr>
              <a:t>O</a:t>
            </a:r>
            <a:r>
              <a:rPr dirty="0" smtClean="0" sz="3000" spc="5" b="1">
                <a:latin typeface="Arial"/>
                <a:cs typeface="Arial"/>
              </a:rPr>
              <a:t>U</a:t>
            </a:r>
            <a:r>
              <a:rPr dirty="0" smtClean="0" sz="3000" spc="0" b="1">
                <a:latin typeface="Arial"/>
                <a:cs typeface="Arial"/>
              </a:rPr>
              <a:t>S</a:t>
            </a:r>
            <a:r>
              <a:rPr dirty="0" smtClean="0" sz="3000" spc="5" b="1">
                <a:latin typeface="Arial"/>
                <a:cs typeface="Arial"/>
              </a:rPr>
              <a:t>I</a:t>
            </a:r>
            <a:r>
              <a:rPr dirty="0" smtClean="0" sz="3000" spc="-10" b="1">
                <a:latin typeface="Arial"/>
                <a:cs typeface="Arial"/>
              </a:rPr>
              <a:t>N</a:t>
            </a:r>
            <a:r>
              <a:rPr dirty="0" smtClean="0" sz="3000" spc="0" b="1">
                <a:latin typeface="Arial"/>
                <a:cs typeface="Arial"/>
              </a:rPr>
              <a:t>G</a:t>
            </a:r>
            <a:r>
              <a:rPr dirty="0" smtClean="0" sz="3000" spc="-70" b="1">
                <a:latin typeface="Arial"/>
                <a:cs typeface="Arial"/>
              </a:rPr>
              <a:t> </a:t>
            </a:r>
            <a:r>
              <a:rPr dirty="0" smtClean="0" sz="3000" spc="-45" b="1">
                <a:latin typeface="Arial"/>
                <a:cs typeface="Arial"/>
              </a:rPr>
              <a:t>A</a:t>
            </a:r>
            <a:r>
              <a:rPr dirty="0" smtClean="0" sz="3000" spc="5" b="1">
                <a:latin typeface="Arial"/>
                <a:cs typeface="Arial"/>
              </a:rPr>
              <a:t>M</a:t>
            </a:r>
            <a:r>
              <a:rPr dirty="0" smtClean="0" sz="3000" spc="15" b="1">
                <a:latin typeface="Arial"/>
                <a:cs typeface="Arial"/>
              </a:rPr>
              <a:t>E</a:t>
            </a:r>
            <a:r>
              <a:rPr dirty="0" smtClean="0" sz="3000" spc="5" b="1">
                <a:latin typeface="Arial"/>
                <a:cs typeface="Arial"/>
              </a:rPr>
              <a:t>N</a:t>
            </a:r>
            <a:r>
              <a:rPr dirty="0" smtClean="0" sz="3000" spc="-5" b="1">
                <a:latin typeface="Arial"/>
                <a:cs typeface="Arial"/>
              </a:rPr>
              <a:t>I</a:t>
            </a:r>
            <a:r>
              <a:rPr dirty="0" smtClean="0" sz="3000" spc="0" b="1">
                <a:latin typeface="Arial"/>
                <a:cs typeface="Arial"/>
              </a:rPr>
              <a:t>TIES</a:t>
            </a:r>
            <a:r>
              <a:rPr dirty="0" smtClean="0" sz="3000" spc="-70" b="1">
                <a:latin typeface="Arial"/>
                <a:cs typeface="Arial"/>
              </a:rPr>
              <a:t> </a:t>
            </a:r>
            <a:r>
              <a:rPr dirty="0" smtClean="0" sz="3000" spc="-45" b="1">
                <a:latin typeface="Arial"/>
                <a:cs typeface="Arial"/>
              </a:rPr>
              <a:t>A</a:t>
            </a:r>
            <a:r>
              <a:rPr dirty="0" smtClean="0" sz="3000" spc="20" b="1">
                <a:latin typeface="Arial"/>
                <a:cs typeface="Arial"/>
              </a:rPr>
              <a:t>N</a:t>
            </a:r>
            <a:r>
              <a:rPr dirty="0" smtClean="0" sz="3000" spc="0" b="1">
                <a:latin typeface="Arial"/>
                <a:cs typeface="Arial"/>
              </a:rPr>
              <a:t>D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4216" y="5766203"/>
            <a:ext cx="5602605" cy="471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57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ext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der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ign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areas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ps,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ser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es,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ure, 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 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ca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ure.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so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des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pri</a:t>
            </a:r>
            <a:r>
              <a:rPr dirty="0" smtClean="0" sz="1050" spc="-10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pu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lic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pac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7869" y="6749663"/>
            <a:ext cx="1576070" cy="19964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400"/>
              </a:lnSpc>
            </a:pPr>
            <a:r>
              <a:rPr dirty="0" smtClean="0" sz="1050" spc="2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d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lers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0">
                <a:latin typeface="Arial"/>
                <a:cs typeface="Arial"/>
              </a:rPr>
              <a:t> gara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clo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open</a:t>
            </a:r>
            <a:r>
              <a:rPr dirty="0" smtClean="0" sz="1050" spc="-2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n,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sho</a:t>
            </a:r>
            <a:r>
              <a:rPr dirty="0" smtClean="0" sz="1050" spc="-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er,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0">
                <a:latin typeface="Arial"/>
                <a:cs typeface="Arial"/>
              </a:rPr>
              <a:t> ba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hro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para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ub</a:t>
            </a:r>
            <a:r>
              <a:rPr dirty="0" smtClean="0" sz="1050" spc="0">
                <a:latin typeface="Arial"/>
                <a:cs typeface="Arial"/>
              </a:rPr>
              <a:t> and s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er,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energ</a:t>
            </a:r>
            <a:r>
              <a:rPr dirty="0" smtClean="0" sz="1050" spc="-10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 e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0">
                <a:latin typeface="Arial"/>
                <a:cs typeface="Arial"/>
              </a:rPr>
              <a:t> in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lu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0">
                <a:latin typeface="Arial"/>
                <a:cs typeface="Arial"/>
              </a:rPr>
              <a:t> ap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0">
                <a:latin typeface="Arial"/>
                <a:cs typeface="Arial"/>
              </a:rPr>
              <a:t> a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216" y="9269221"/>
            <a:ext cx="353187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6345" y="8910277"/>
            <a:ext cx="1590675" cy="1392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Co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dered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prox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comm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 ame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uch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ass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ans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j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0">
                <a:latin typeface="Arial"/>
                <a:cs typeface="Arial"/>
              </a:rPr>
              <a:t> emp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ors,</a:t>
            </a:r>
            <a:r>
              <a:rPr dirty="0" smtClean="0" sz="1050" spc="0">
                <a:latin typeface="Arial"/>
                <a:cs typeface="Arial"/>
              </a:rPr>
              <a:t> scho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-5">
                <a:latin typeface="Arial"/>
                <a:cs typeface="Arial"/>
              </a:rPr>
              <a:t>/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0">
                <a:latin typeface="Arial"/>
                <a:cs typeface="Arial"/>
              </a:rPr>
              <a:t> 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groun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spor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and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92822" y="1344485"/>
          <a:ext cx="5764847" cy="4376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085"/>
              </a:tblGrid>
              <a:tr h="203961">
                <a:tc>
                  <a:txBody>
                    <a:bodyPr/>
                    <a:lstStyle/>
                    <a:p>
                      <a:pPr/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3175">
                      <a:solidFill>
                        <a:srgbClr val="818181"/>
                      </a:solidFill>
                      <a:prstDash val="solid"/>
                    </a:lnT>
                    <a:lnB w="3175">
                      <a:solidFill>
                        <a:srgbClr val="818181"/>
                      </a:solidFill>
                      <a:prstDash val="solid"/>
                    </a:lnB>
                  </a:tcPr>
                </a:tc>
              </a:tr>
              <a:tr h="51612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mtClean="0" sz="3000" spc="5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3000" spc="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3000" spc="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3000" spc="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3000" spc="-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3000" spc="0" b="1">
                          <a:latin typeface="Arial"/>
                          <a:cs typeface="Arial"/>
                        </a:rPr>
                        <a:t>TI</a:t>
                      </a:r>
                      <a:r>
                        <a:rPr dirty="0" smtClean="0" sz="3000" spc="-1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3000" spc="0" b="1">
                          <a:latin typeface="Arial"/>
                          <a:cs typeface="Arial"/>
                        </a:rPr>
                        <a:t>S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3175">
                      <a:solidFill>
                        <a:srgbClr val="818181"/>
                      </a:solidFill>
                      <a:prstDash val="solid"/>
                    </a:lnT>
                    <a:lnB w="3175">
                      <a:solidFill>
                        <a:srgbClr val="818181"/>
                      </a:solidFill>
                      <a:prstDash val="solid"/>
                    </a:lnB>
                  </a:tcPr>
                </a:tc>
              </a:tr>
              <a:tr h="3653281">
                <a:tc>
                  <a:txBody>
                    <a:bodyPr/>
                    <a:lstStyle/>
                    <a:p>
                      <a:pPr algn="just" marL="90805" marR="86360">
                        <a:lnSpc>
                          <a:spcPct val="95500"/>
                        </a:lnSpc>
                      </a:pPr>
                      <a:r>
                        <a:rPr dirty="0" smtClean="0" sz="105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el </a:t>
                      </a:r>
                      <a:r>
                        <a:rPr dirty="0" smtClean="0" sz="1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mtClean="0" sz="10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qu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m </a:t>
                      </a:r>
                      <a:r>
                        <a:rPr dirty="0" smtClean="0" sz="10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ent </a:t>
                      </a:r>
                      <a:r>
                        <a:rPr dirty="0" smtClean="0" sz="1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ic 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supe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ior </a:t>
                      </a:r>
                      <a:r>
                        <a:rPr dirty="0" smtClean="0" sz="105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 </a:t>
                      </a:r>
                      <a:r>
                        <a:rPr dirty="0" smtClean="0" sz="105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 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as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mtClean="0" sz="10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amount 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ary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ser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ices,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hou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nd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s,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h,</a:t>
                      </a:r>
                      <a:r>
                        <a:rPr dirty="0" smtClean="0" sz="10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educa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on,  </a:t>
                      </a:r>
                      <a:r>
                        <a:rPr dirty="0" smtClean="0" sz="105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pp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ng,  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king,  </a:t>
                      </a:r>
                      <a:r>
                        <a:rPr dirty="0" smtClean="0" sz="105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ecr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n,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c. 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mtClean="0" sz="105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sa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  </a:t>
                      </a:r>
                      <a:r>
                        <a:rPr dirty="0" smtClean="0" sz="105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mtClean="0" sz="10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 </a:t>
                      </a:r>
                      <a:r>
                        <a:rPr dirty="0" smtClean="0" sz="105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eds 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mtClean="0" sz="1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des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 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 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ery </a:t>
                      </a:r>
                      <a:r>
                        <a:rPr dirty="0" smtClean="0" sz="10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ide 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</a:t>
                      </a:r>
                      <a:r>
                        <a:rPr dirty="0" smtClean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ors, </a:t>
                      </a:r>
                      <a:r>
                        <a:rPr dirty="0" smtClean="0" sz="10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ust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k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unt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nd </a:t>
                      </a:r>
                      <a:r>
                        <a:rPr dirty="0" smtClean="0" sz="105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ns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q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uen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ly </a:t>
                      </a:r>
                      <a:r>
                        <a:rPr dirty="0" smtClean="0" sz="105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orpo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ed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any </a:t>
                      </a:r>
                      <a:r>
                        <a:rPr dirty="0" smtClean="0" sz="105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ign </a:t>
                      </a:r>
                      <a:r>
                        <a:rPr dirty="0" smtClean="0" sz="105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 </a:t>
                      </a:r>
                      <a:r>
                        <a:rPr dirty="0" smtClean="0" sz="105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ion 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ed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op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 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por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un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s,</a:t>
                      </a:r>
                      <a:r>
                        <a:rPr dirty="0" smtClean="0" sz="1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s,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k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 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 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aces 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ign 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1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sant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spac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larg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st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poss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spec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m 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 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ers.</a:t>
                      </a:r>
                      <a:r>
                        <a:rPr dirty="0" smtClean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gn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den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st </a:t>
                      </a:r>
                      <a:r>
                        <a:rPr dirty="0" smtClean="0" sz="1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der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 </a:t>
                      </a:r>
                      <a:r>
                        <a:rPr dirty="0" smtClean="0" sz="1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as </a:t>
                      </a:r>
                      <a:r>
                        <a:rPr dirty="0" smtClean="0" sz="1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 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</a:t>
                      </a:r>
                      <a:r>
                        <a:rPr dirty="0" smtClean="0" sz="10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 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con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is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mtClean="0" sz="105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erco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archi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ural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at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cons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mtClean="0" sz="10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 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eu. 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2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ey </a:t>
                      </a:r>
                      <a:r>
                        <a:rPr dirty="0" smtClean="0" sz="10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ust </a:t>
                      </a:r>
                      <a:r>
                        <a:rPr dirty="0" smtClean="0" sz="10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 </a:t>
                      </a:r>
                      <a:r>
                        <a:rPr dirty="0" smtClean="0" sz="10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s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ard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eds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nd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 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expre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ay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30"/>
                        </a:spcBef>
                      </a:pPr>
                      <a:endParaRPr sz="1000"/>
                    </a:p>
                    <a:p>
                      <a:pPr algn="just" marL="90805" marR="87630">
                        <a:lnSpc>
                          <a:spcPts val="1210"/>
                        </a:lnSpc>
                      </a:pPr>
                      <a:r>
                        <a:rPr dirty="0" smtClean="0" sz="105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ce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“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ies” 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“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ies”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pres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nt 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ery 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ant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part </a:t>
                      </a:r>
                      <a:r>
                        <a:rPr dirty="0" smtClean="0" sz="105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archi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ural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nd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gn.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950"/>
                        </a:lnSpc>
                        <a:spcBef>
                          <a:spcPts val="44"/>
                        </a:spcBef>
                      </a:pPr>
                      <a:endParaRPr sz="950"/>
                    </a:p>
                    <a:p>
                      <a:pPr algn="just" marL="90805" marR="85090">
                        <a:lnSpc>
                          <a:spcPct val="95700"/>
                        </a:lnSpc>
                      </a:pP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</a:t>
                      </a:r>
                      <a:r>
                        <a:rPr dirty="0" smtClean="0" sz="105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archi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ural 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con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ext </a:t>
                      </a:r>
                      <a:r>
                        <a:rPr dirty="0" smtClean="0" sz="105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 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 </a:t>
                      </a:r>
                      <a:r>
                        <a:rPr dirty="0" smtClean="0" sz="105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usage, </a:t>
                      </a:r>
                      <a:r>
                        <a:rPr dirty="0" smtClean="0" sz="105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wh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ch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ncre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se</a:t>
                      </a:r>
                      <a:r>
                        <a:rPr dirty="0" smtClean="0" sz="10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 </a:t>
                      </a:r>
                      <a:r>
                        <a:rPr dirty="0" smtClean="0" sz="105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ing.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ies </a:t>
                      </a:r>
                      <a:r>
                        <a:rPr dirty="0" smtClean="0" sz="105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ll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gs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hat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ece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sary  </a:t>
                      </a:r>
                      <a:r>
                        <a:rPr dirty="0" smtClean="0" sz="10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mtClean="0" sz="10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order  </a:t>
                      </a:r>
                      <a:r>
                        <a:rPr dirty="0" smtClean="0" sz="1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  </a:t>
                      </a:r>
                      <a:r>
                        <a:rPr dirty="0" smtClean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e.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er,   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ec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   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heating,   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r   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g, </a:t>
                      </a:r>
                      <a:r>
                        <a:rPr dirty="0" smtClean="0" sz="10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ki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chen  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q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 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ure, 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es,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aces,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gara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e,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k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 </a:t>
                      </a:r>
                      <a:r>
                        <a:rPr dirty="0" smtClean="0" sz="105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s,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mtClean="0" sz="10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hat</a:t>
                      </a:r>
                      <a:r>
                        <a:rPr dirty="0" smtClean="0" sz="10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st</a:t>
                      </a:r>
                      <a:r>
                        <a:rPr dirty="0" smtClean="0" sz="10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ider</a:t>
                      </a:r>
                      <a:r>
                        <a:rPr dirty="0" smtClean="0" sz="105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k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a </a:t>
                      </a:r>
                      <a:r>
                        <a:rPr dirty="0" smtClean="0" sz="105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ce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e.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be 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ide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ed 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„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luxur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“ </a:t>
                      </a:r>
                      <a:r>
                        <a:rPr dirty="0" smtClean="0" sz="1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beca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hey </a:t>
                      </a:r>
                      <a:r>
                        <a:rPr dirty="0" smtClean="0" sz="105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aren‘t </a:t>
                      </a:r>
                      <a:r>
                        <a:rPr dirty="0" smtClean="0" sz="105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ry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 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ing,</a:t>
                      </a:r>
                      <a:r>
                        <a:rPr dirty="0" smtClean="0" sz="10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 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as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mtClean="0" sz="105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TV,  </a:t>
                      </a:r>
                      <a:r>
                        <a:rPr dirty="0" smtClean="0" sz="105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e, 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net  </a:t>
                      </a:r>
                      <a:r>
                        <a:rPr dirty="0" smtClean="0" sz="10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 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ep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one.  </a:t>
                      </a:r>
                      <a:r>
                        <a:rPr dirty="0" smtClean="0" sz="1050" spc="-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nce 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qu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ho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ng.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3175">
                      <a:solidFill>
                        <a:srgbClr val="818181"/>
                      </a:solidFill>
                      <a:prstDash val="solid"/>
                    </a:lnT>
                    <a:lnB w="3175">
                      <a:solidFill>
                        <a:srgbClr val="81818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108" y="698669"/>
            <a:ext cx="6734175" cy="66046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47975" marR="440690" indent="-70485">
              <a:lnSpc>
                <a:spcPct val="119100"/>
              </a:lnSpc>
            </a:pPr>
            <a:r>
              <a:rPr dirty="0" smtClean="0" sz="1050" spc="-165" i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 i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 i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 i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 i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 i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 i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 i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 i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 i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 i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 i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 i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 i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 i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 i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 i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 i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 i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0" i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 i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 i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 i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 i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 i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 i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 i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 i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 i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 i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 i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 i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 i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cli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tha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2847975" marR="436245">
              <a:lnSpc>
                <a:spcPct val="1191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9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9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9"/>
              </a:spcBef>
            </a:pPr>
            <a:endParaRPr sz="700"/>
          </a:p>
          <a:p>
            <a:pPr marL="2847975" marR="520700">
              <a:lnSpc>
                <a:spcPct val="1189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6"/>
              </a:spcBef>
            </a:pPr>
            <a:endParaRPr sz="800"/>
          </a:p>
          <a:p>
            <a:pPr marL="12700" marR="292735">
              <a:lnSpc>
                <a:spcPct val="118700"/>
              </a:lnSpc>
            </a:pP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eop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ie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68"/>
              </a:spcBef>
            </a:pPr>
            <a:endParaRPr sz="1000"/>
          </a:p>
          <a:p>
            <a:pPr marL="12700" marR="16510">
              <a:lnSpc>
                <a:spcPct val="119000"/>
              </a:lnSpc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: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dab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4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75500"/>
              </a:lnSpc>
            </a:pP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b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h</a:t>
            </a:r>
            <a:r>
              <a:rPr dirty="0" smtClean="0" sz="1100" spc="-4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u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45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r>
              <a:rPr dirty="0" smtClean="0" sz="1100" spc="-4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90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dirty="0" smtClean="0" sz="1100" spc="-4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dirty="0" smtClean="0" sz="1100" spc="-4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r>
              <a:rPr dirty="0" smtClean="0" sz="1100" spc="-90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u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13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dirty="0" smtClean="0" sz="1100" spc="-20">
                <a:solidFill>
                  <a:srgbClr val="221F1F"/>
                </a:solidFill>
                <a:latin typeface="Calibri"/>
                <a:cs typeface="Calibri"/>
              </a:rPr>
              <a:t>,</a:t>
            </a:r>
            <a:r>
              <a:rPr dirty="0" smtClean="0" sz="1100" spc="2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45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u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dirty="0" smtClean="0" sz="1100" spc="-12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w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h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13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4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u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10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13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limit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dirty="0" smtClean="0" sz="1100" spc="-20">
                <a:solidFill>
                  <a:srgbClr val="221F1F"/>
                </a:solidFill>
                <a:latin typeface="Calibri"/>
                <a:cs typeface="Calibri"/>
              </a:rPr>
              <a:t>.</a:t>
            </a:r>
            <a:r>
              <a:rPr dirty="0" smtClean="0" sz="1100" spc="-13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rd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ab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1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h</a:t>
            </a:r>
            <a:r>
              <a:rPr dirty="0" smtClean="0" sz="1100" spc="-4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u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dirty="0" smtClean="0" sz="1100" spc="9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h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fu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dirty="0" smtClean="0" sz="1100" spc="-15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g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45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55">
                <a:solidFill>
                  <a:srgbClr val="221F1F"/>
                </a:solidFill>
                <a:latin typeface="Calibri"/>
                <a:cs typeface="Calibri"/>
              </a:rPr>
              <a:t>m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c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15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/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b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k</a:t>
            </a:r>
            <a:r>
              <a:rPr dirty="0" smtClean="0" sz="1100" spc="-20">
                <a:solidFill>
                  <a:srgbClr val="221F1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B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b</a:t>
            </a:r>
            <a:r>
              <a:rPr dirty="0" smtClean="0" sz="1100" spc="-30">
                <a:solidFill>
                  <a:srgbClr val="221F1F"/>
                </a:solidFill>
                <a:latin typeface="Calibri"/>
                <a:cs typeface="Calibri"/>
              </a:rPr>
              <a:t>y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s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p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f</a:t>
            </a:r>
            <a:r>
              <a:rPr dirty="0" smtClean="0" sz="1100" spc="114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w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d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h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a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o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r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40">
                <a:solidFill>
                  <a:srgbClr val="221F1F"/>
                </a:solidFill>
                <a:latin typeface="Calibri"/>
                <a:cs typeface="Calibri"/>
              </a:rPr>
              <a:t>i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v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n</a:t>
            </a:r>
            <a:r>
              <a:rPr dirty="0" smtClean="0" sz="1100" spc="-25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50">
                <a:solidFill>
                  <a:srgbClr val="221F1F"/>
                </a:solidFill>
                <a:latin typeface="Calibri"/>
                <a:cs typeface="Calibri"/>
              </a:rPr>
              <a:t>t</a:t>
            </a:r>
            <a:r>
              <a:rPr dirty="0" smtClean="0" sz="1100" spc="-75">
                <a:solidFill>
                  <a:srgbClr val="221F1F"/>
                </a:solidFill>
                <a:latin typeface="Calibri"/>
                <a:cs typeface="Calibri"/>
              </a:rPr>
              <a:t>h</a:t>
            </a:r>
            <a:r>
              <a:rPr dirty="0" smtClean="0" sz="1100" spc="-35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80">
                <a:solidFill>
                  <a:srgbClr val="221F1F"/>
                </a:solidFill>
                <a:latin typeface="Calibri"/>
                <a:cs typeface="Calibri"/>
              </a:rPr>
              <a:t> 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w</a:t>
            </a:r>
            <a:r>
              <a:rPr dirty="0" smtClean="0" sz="1100" spc="-65">
                <a:solidFill>
                  <a:srgbClr val="221F1F"/>
                </a:solidFill>
                <a:latin typeface="Calibri"/>
                <a:cs typeface="Calibri"/>
              </a:rPr>
              <a:t>h</a:t>
            </a:r>
            <a:r>
              <a:rPr dirty="0" smtClean="0" sz="1100" spc="-6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70">
                <a:solidFill>
                  <a:srgbClr val="221F1F"/>
                </a:solidFill>
                <a:latin typeface="Calibri"/>
                <a:cs typeface="Calibri"/>
              </a:rPr>
              <a:t>e</a:t>
            </a:r>
            <a:r>
              <a:rPr dirty="0" smtClean="0" sz="1100" spc="-15">
                <a:solidFill>
                  <a:srgbClr val="221F1F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1039494"/>
            <a:ext cx="2453005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3950" y="655955"/>
            <a:ext cx="1800225" cy="5000625"/>
          </a:xfrm>
          <a:custGeom>
            <a:avLst/>
            <a:gdLst/>
            <a:ahLst/>
            <a:cxnLst/>
            <a:rect l="l" t="t" r="r" b="b"/>
            <a:pathLst>
              <a:path w="1800225" h="5000625">
                <a:moveTo>
                  <a:pt x="0" y="5000625"/>
                </a:moveTo>
                <a:lnTo>
                  <a:pt x="1800225" y="5000625"/>
                </a:lnTo>
                <a:lnTo>
                  <a:pt x="1800225" y="0"/>
                </a:lnTo>
                <a:lnTo>
                  <a:pt x="0" y="0"/>
                </a:lnTo>
                <a:lnTo>
                  <a:pt x="0" y="500062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4340" y="849454"/>
            <a:ext cx="1590675" cy="4182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94615">
              <a:lnSpc>
                <a:spcPct val="96300"/>
              </a:lnSpc>
            </a:pPr>
            <a:r>
              <a:rPr dirty="0" smtClean="0" sz="1050" spc="-5">
                <a:latin typeface="Arial"/>
                <a:cs typeface="Arial"/>
              </a:rPr>
              <a:t>“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qu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”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nal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cen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lic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0">
                <a:latin typeface="Arial"/>
                <a:cs typeface="Arial"/>
              </a:rPr>
              <a:t> can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par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eness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 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cen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are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ex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6"/>
              </a:spcBef>
            </a:pPr>
            <a:endParaRPr sz="1300"/>
          </a:p>
          <a:p>
            <a:pPr marL="13970" marR="84455">
              <a:lnSpc>
                <a:spcPct val="95800"/>
              </a:lnSpc>
            </a:pP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eg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loc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urces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0">
                <a:latin typeface="Arial"/>
                <a:cs typeface="Arial"/>
              </a:rPr>
              <a:t> ne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gh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orho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 con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ibu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gn</a:t>
            </a:r>
            <a:endParaRPr sz="1050">
              <a:latin typeface="Arial"/>
              <a:cs typeface="Arial"/>
            </a:endParaRPr>
          </a:p>
          <a:p>
            <a:pPr marL="13970" marR="195580">
              <a:lnSpc>
                <a:spcPct val="95700"/>
              </a:lnSpc>
              <a:spcBef>
                <a:spcPts val="5"/>
              </a:spcBef>
            </a:pPr>
            <a:r>
              <a:rPr dirty="0" smtClean="0" sz="1050">
                <a:latin typeface="Arial"/>
                <a:cs typeface="Arial"/>
              </a:rPr>
              <a:t>qu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0">
                <a:latin typeface="Arial"/>
                <a:cs typeface="Arial"/>
              </a:rPr>
              <a:t> 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ich</a:t>
            </a:r>
            <a:r>
              <a:rPr dirty="0" smtClean="0" sz="1050" spc="0">
                <a:latin typeface="Arial"/>
                <a:cs typeface="Arial"/>
              </a:rPr>
              <a:t> and</a:t>
            </a:r>
            <a:endParaRPr sz="1050">
              <a:latin typeface="Arial"/>
              <a:cs typeface="Arial"/>
            </a:endParaRPr>
          </a:p>
          <a:p>
            <a:pPr marL="13970" marR="25400">
              <a:lnSpc>
                <a:spcPts val="1210"/>
              </a:lnSpc>
              <a:spcBef>
                <a:spcPts val="20"/>
              </a:spcBef>
            </a:pPr>
            <a:r>
              <a:rPr dirty="0" smtClean="0" sz="105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le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ard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0">
                <a:latin typeface="Arial"/>
                <a:cs typeface="Arial"/>
              </a:rPr>
              <a:t> qu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ned</a:t>
            </a:r>
            <a:endParaRPr sz="1050">
              <a:latin typeface="Arial"/>
              <a:cs typeface="Arial"/>
            </a:endParaRPr>
          </a:p>
          <a:p>
            <a:pPr marL="13970">
              <a:lnSpc>
                <a:spcPts val="1170"/>
              </a:lnSpc>
            </a:pPr>
            <a:r>
              <a:rPr dirty="0" smtClean="0" sz="105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  <a:p>
            <a:pPr marL="13970" marR="12700">
              <a:lnSpc>
                <a:spcPct val="95700"/>
              </a:lnSpc>
              <a:spcBef>
                <a:spcPts val="5"/>
              </a:spcBef>
            </a:pPr>
            <a:r>
              <a:rPr dirty="0" smtClean="0" sz="1050">
                <a:latin typeface="Arial"/>
                <a:cs typeface="Arial"/>
              </a:rPr>
              <a:t>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 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ds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 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ne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lic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 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2124" y="876300"/>
            <a:ext cx="3685032" cy="2689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85058"/>
            <a:ext cx="3690620" cy="2232660"/>
          </a:xfrm>
          <a:custGeom>
            <a:avLst/>
            <a:gdLst/>
            <a:ahLst/>
            <a:cxnLst/>
            <a:rect l="l" t="t" r="r" b="b"/>
            <a:pathLst>
              <a:path w="3690620" h="2232660">
                <a:moveTo>
                  <a:pt x="0" y="2232660"/>
                </a:moveTo>
                <a:lnTo>
                  <a:pt x="3690620" y="2232660"/>
                </a:lnTo>
                <a:lnTo>
                  <a:pt x="3690620" y="0"/>
                </a:lnTo>
                <a:lnTo>
                  <a:pt x="0" y="0"/>
                </a:lnTo>
                <a:lnTo>
                  <a:pt x="0" y="2232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1439" y="3430904"/>
            <a:ext cx="3508248" cy="2140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4410" y="2191892"/>
            <a:ext cx="5760085" cy="4589145"/>
          </a:xfrm>
          <a:custGeom>
            <a:avLst/>
            <a:gdLst/>
            <a:ahLst/>
            <a:cxnLst/>
            <a:rect l="l" t="t" r="r" b="b"/>
            <a:pathLst>
              <a:path w="5760084" h="4589145">
                <a:moveTo>
                  <a:pt x="0" y="4589145"/>
                </a:moveTo>
                <a:lnTo>
                  <a:pt x="5760085" y="4589145"/>
                </a:lnTo>
                <a:lnTo>
                  <a:pt x="5760085" y="0"/>
                </a:lnTo>
                <a:lnTo>
                  <a:pt x="0" y="0"/>
                </a:lnTo>
                <a:lnTo>
                  <a:pt x="0" y="458914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956175" y="6918985"/>
            <a:ext cx="1800225" cy="3081654"/>
          </a:xfrm>
          <a:custGeom>
            <a:avLst/>
            <a:gdLst/>
            <a:ahLst/>
            <a:cxnLst/>
            <a:rect l="l" t="t" r="r" b="b"/>
            <a:pathLst>
              <a:path w="1800225" h="3081654">
                <a:moveTo>
                  <a:pt x="0" y="3081654"/>
                </a:moveTo>
                <a:lnTo>
                  <a:pt x="1800225" y="3081654"/>
                </a:lnTo>
                <a:lnTo>
                  <a:pt x="1800225" y="0"/>
                </a:lnTo>
                <a:lnTo>
                  <a:pt x="0" y="0"/>
                </a:lnTo>
                <a:lnTo>
                  <a:pt x="0" y="3081654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94410" y="1227963"/>
            <a:ext cx="5760085" cy="720090"/>
          </a:xfrm>
          <a:custGeom>
            <a:avLst/>
            <a:gdLst/>
            <a:ahLst/>
            <a:cxnLst/>
            <a:rect l="l" t="t" r="r" b="b"/>
            <a:pathLst>
              <a:path w="5760084" h="720090">
                <a:moveTo>
                  <a:pt x="0" y="720090"/>
                </a:moveTo>
                <a:lnTo>
                  <a:pt x="5760085" y="720090"/>
                </a:lnTo>
                <a:lnTo>
                  <a:pt x="5760085" y="0"/>
                </a:lnTo>
                <a:lnTo>
                  <a:pt x="0" y="0"/>
                </a:lnTo>
                <a:lnTo>
                  <a:pt x="0" y="72009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94410" y="6975995"/>
            <a:ext cx="3823335" cy="3081655"/>
          </a:xfrm>
          <a:custGeom>
            <a:avLst/>
            <a:gdLst/>
            <a:ahLst/>
            <a:cxnLst/>
            <a:rect l="l" t="t" r="r" b="b"/>
            <a:pathLst>
              <a:path w="3823335" h="3081654">
                <a:moveTo>
                  <a:pt x="0" y="3081655"/>
                </a:moveTo>
                <a:lnTo>
                  <a:pt x="3823335" y="3081655"/>
                </a:lnTo>
                <a:lnTo>
                  <a:pt x="3823335" y="0"/>
                </a:lnTo>
                <a:lnTo>
                  <a:pt x="0" y="0"/>
                </a:lnTo>
                <a:lnTo>
                  <a:pt x="0" y="308165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88389" y="7169036"/>
            <a:ext cx="3597910" cy="2418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948" rIns="0" bIns="0" rtlCol="0" vert="horz">
            <a:noAutofit/>
          </a:bodyPr>
          <a:lstStyle/>
          <a:p>
            <a:pPr marL="870585">
              <a:lnSpc>
                <a:spcPct val="100000"/>
              </a:lnSpc>
            </a:pP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-5" b="1">
                <a:latin typeface="Arial"/>
                <a:cs typeface="Arial"/>
              </a:rPr>
              <a:t>M</a:t>
            </a:r>
            <a:r>
              <a:rPr dirty="0" smtClean="0" sz="3000" spc="-95" b="1">
                <a:latin typeface="Arial"/>
                <a:cs typeface="Arial"/>
              </a:rPr>
              <a:t>P</a:t>
            </a:r>
            <a:r>
              <a:rPr dirty="0" smtClean="0" sz="3000" spc="-45" b="1">
                <a:latin typeface="Arial"/>
                <a:cs typeface="Arial"/>
              </a:rPr>
              <a:t>A</a:t>
            </a:r>
            <a:r>
              <a:rPr dirty="0" smtClean="0" sz="3000" spc="20" b="1">
                <a:latin typeface="Arial"/>
                <a:cs typeface="Arial"/>
              </a:rPr>
              <a:t>C</a:t>
            </a:r>
            <a:r>
              <a:rPr dirty="0" smtClean="0" sz="3000" spc="0" b="1">
                <a:latin typeface="Arial"/>
                <a:cs typeface="Arial"/>
              </a:rPr>
              <a:t>T</a:t>
            </a:r>
            <a:r>
              <a:rPr dirty="0" smtClean="0" sz="3000" spc="-55" b="1">
                <a:latin typeface="Arial"/>
                <a:cs typeface="Arial"/>
              </a:rPr>
              <a:t> </a:t>
            </a:r>
            <a:r>
              <a:rPr dirty="0" smtClean="0" sz="3000" spc="-10" b="1">
                <a:latin typeface="Arial"/>
                <a:cs typeface="Arial"/>
              </a:rPr>
              <a:t>O</a:t>
            </a:r>
            <a:r>
              <a:rPr dirty="0" smtClean="0" sz="3000" spc="0" b="1">
                <a:latin typeface="Arial"/>
                <a:cs typeface="Arial"/>
              </a:rPr>
              <a:t>F</a:t>
            </a:r>
            <a:r>
              <a:rPr dirty="0" smtClean="0" sz="3000" spc="-55" b="1">
                <a:latin typeface="Arial"/>
                <a:cs typeface="Arial"/>
              </a:rPr>
              <a:t> </a:t>
            </a: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15" b="1">
                <a:latin typeface="Arial"/>
                <a:cs typeface="Arial"/>
              </a:rPr>
              <a:t>C</a:t>
            </a:r>
            <a:r>
              <a:rPr dirty="0" smtClean="0" sz="3000" spc="0" b="1">
                <a:latin typeface="Arial"/>
                <a:cs typeface="Arial"/>
              </a:rPr>
              <a:t>T</a:t>
            </a:r>
            <a:r>
              <a:rPr dirty="0" smtClean="0" sz="3000" spc="-40" b="1">
                <a:latin typeface="Arial"/>
                <a:cs typeface="Arial"/>
              </a:rPr>
              <a:t> </a:t>
            </a:r>
            <a:r>
              <a:rPr dirty="0" smtClean="0" sz="3000" spc="-10" b="1">
                <a:latin typeface="Arial"/>
                <a:cs typeface="Arial"/>
              </a:rPr>
              <a:t>O</a:t>
            </a:r>
            <a:r>
              <a:rPr dirty="0" smtClean="0" sz="3000" spc="0" b="1">
                <a:latin typeface="Arial"/>
                <a:cs typeface="Arial"/>
              </a:rPr>
              <a:t>N</a:t>
            </a:r>
            <a:r>
              <a:rPr dirty="0" smtClean="0" sz="3000" spc="-50" b="1">
                <a:latin typeface="Arial"/>
                <a:cs typeface="Arial"/>
              </a:rPr>
              <a:t> </a:t>
            </a:r>
            <a:r>
              <a:rPr dirty="0" smtClean="0" sz="3000" spc="0" b="1">
                <a:latin typeface="Arial"/>
                <a:cs typeface="Arial"/>
              </a:rPr>
              <a:t>T</a:t>
            </a:r>
            <a:r>
              <a:rPr dirty="0" smtClean="0" sz="3000" spc="5" b="1">
                <a:latin typeface="Arial"/>
                <a:cs typeface="Arial"/>
              </a:rPr>
              <a:t>HE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516" y="1196593"/>
            <a:ext cx="3109595" cy="466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spc="5" b="1">
                <a:latin typeface="Arial"/>
                <a:cs typeface="Arial"/>
              </a:rPr>
              <a:t>HU</a:t>
            </a:r>
            <a:r>
              <a:rPr dirty="0" smtClean="0" sz="3000" spc="5" b="1">
                <a:latin typeface="Arial"/>
                <a:cs typeface="Arial"/>
              </a:rPr>
              <a:t>M</a:t>
            </a:r>
            <a:r>
              <a:rPr dirty="0" smtClean="0" sz="3000" spc="-30" b="1">
                <a:latin typeface="Arial"/>
                <a:cs typeface="Arial"/>
              </a:rPr>
              <a:t>A</a:t>
            </a:r>
            <a:r>
              <a:rPr dirty="0" smtClean="0" sz="3000" spc="0" b="1">
                <a:latin typeface="Arial"/>
                <a:cs typeface="Arial"/>
              </a:rPr>
              <a:t>N</a:t>
            </a:r>
            <a:r>
              <a:rPr dirty="0" smtClean="0" sz="3000" spc="-40" b="1">
                <a:latin typeface="Arial"/>
                <a:cs typeface="Arial"/>
              </a:rPr>
              <a:t> </a:t>
            </a:r>
            <a:r>
              <a:rPr dirty="0" smtClean="0" sz="3000" spc="0" b="1">
                <a:latin typeface="Arial"/>
                <a:cs typeface="Arial"/>
              </a:rPr>
              <a:t>PS</a:t>
            </a:r>
            <a:r>
              <a:rPr dirty="0" smtClean="0" sz="3000" spc="5" b="1">
                <a:latin typeface="Arial"/>
                <a:cs typeface="Arial"/>
              </a:rPr>
              <a:t>Y</a:t>
            </a:r>
            <a:r>
              <a:rPr dirty="0" smtClean="0" sz="3000" spc="0" b="1">
                <a:latin typeface="Arial"/>
                <a:cs typeface="Arial"/>
              </a:rPr>
              <a:t>C</a:t>
            </a:r>
            <a:r>
              <a:rPr dirty="0" smtClean="0" sz="3000" spc="-15" b="1">
                <a:latin typeface="Arial"/>
                <a:cs typeface="Arial"/>
              </a:rPr>
              <a:t>H</a:t>
            </a:r>
            <a:r>
              <a:rPr dirty="0" smtClean="0" sz="3000" spc="0" b="1"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just" marL="12700" marR="13970">
              <a:lnSpc>
                <a:spcPct val="959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nno</a:t>
            </a:r>
            <a:r>
              <a:rPr dirty="0" smtClean="0" sz="1050" spc="-10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ions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such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3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 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30">
                <a:latin typeface="Arial"/>
                <a:cs typeface="Arial"/>
              </a:rPr>
              <a:t>W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 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2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b 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ech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ies,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lu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ual</a:t>
            </a:r>
            <a:r>
              <a:rPr dirty="0" smtClean="0" sz="1050" spc="0">
                <a:latin typeface="Arial"/>
                <a:cs typeface="Arial"/>
              </a:rPr>
              <a:t> soc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 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2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s,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eme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lly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exp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over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past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20 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ears.</a:t>
            </a:r>
            <a:r>
              <a:rPr dirty="0" smtClean="0" sz="1050" spc="0">
                <a:latin typeface="Arial"/>
                <a:cs typeface="Arial"/>
              </a:rPr>
              <a:t> Co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15">
                <a:latin typeface="Arial"/>
                <a:cs typeface="Arial"/>
              </a:rPr>
              <a:t>q</a:t>
            </a:r>
            <a:r>
              <a:rPr dirty="0" smtClean="0" sz="1050" spc="0">
                <a:latin typeface="Arial"/>
                <a:cs typeface="Arial"/>
              </a:rPr>
              <a:t>uen</a:t>
            </a:r>
            <a:r>
              <a:rPr dirty="0" smtClean="0" sz="1050" spc="-1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new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ach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nes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part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our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es,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bec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ore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dep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to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ore,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hese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ual ac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6"/>
              </a:spcBef>
            </a:pPr>
            <a:endParaRPr sz="1000"/>
          </a:p>
          <a:p>
            <a:pPr algn="just" marL="12700" marR="13335">
              <a:lnSpc>
                <a:spcPct val="95900"/>
              </a:lnSpc>
            </a:pP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ap,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esc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ib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e,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ere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ore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hese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-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0">
                <a:latin typeface="Arial"/>
                <a:cs typeface="Arial"/>
              </a:rPr>
              <a:t> enc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nputs,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uch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v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elec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g,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ernet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TV 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 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n. 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   on  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  </a:t>
            </a:r>
            <a:r>
              <a:rPr dirty="0" smtClean="0" sz="1050" spc="-3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 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 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ed 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at 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 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2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inc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new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ual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echn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lo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at 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 and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unde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ex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hey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cha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our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ior.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algn="just" marL="12700" marR="12700">
              <a:lnSpc>
                <a:spcPct val="96000"/>
              </a:lnSpc>
            </a:pPr>
            <a:r>
              <a:rPr dirty="0" smtClean="0" sz="1050">
                <a:latin typeface="Arial"/>
                <a:cs typeface="Arial"/>
              </a:rPr>
              <a:t>Co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der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is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 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ne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ese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od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ied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iors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ex</a:t>
            </a:r>
            <a:r>
              <a:rPr dirty="0" smtClean="0" sz="1050" spc="-25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how 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ey 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can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ect 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ur 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s. 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sea</a:t>
            </a:r>
            <a:r>
              <a:rPr dirty="0" smtClean="0" sz="1050" spc="-3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0">
                <a:latin typeface="Arial"/>
                <a:cs typeface="Arial"/>
              </a:rPr>
              <a:t> are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ied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out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2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5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hund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nn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ere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out</a:t>
            </a:r>
            <a:r>
              <a:rPr dirty="0" smtClean="0" sz="1050" spc="0">
                <a:latin typeface="Arial"/>
                <a:cs typeface="Arial"/>
              </a:rPr>
              <a:t> 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ses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SPS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are.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et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udy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ersity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uden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 </a:t>
            </a:r>
            <a:r>
              <a:rPr dirty="0" smtClean="0" sz="1050" spc="-5">
                <a:latin typeface="Arial"/>
                <a:cs typeface="Arial"/>
              </a:rPr>
              <a:t>(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gure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2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5).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algn="just" marL="12700" marR="13970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Th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ere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iga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ud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st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cerns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an 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;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nd 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 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user</a:t>
            </a:r>
            <a:r>
              <a:rPr dirty="0" smtClean="0" sz="1050" spc="-10">
                <a:latin typeface="Arial"/>
                <a:cs typeface="Arial"/>
              </a:rPr>
              <a:t>’</a:t>
            </a:r>
            <a:r>
              <a:rPr dirty="0" smtClean="0" sz="1050" spc="0">
                <a:latin typeface="Arial"/>
                <a:cs typeface="Arial"/>
              </a:rPr>
              <a:t>s 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ior 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ous 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ub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ous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sho</a:t>
            </a:r>
            <a:r>
              <a:rPr dirty="0" smtClean="0" sz="1050" spc="-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p</a:t>
            </a:r>
            <a:r>
              <a:rPr dirty="0" smtClean="0" sz="1050" spc="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;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nders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how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er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nee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and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gy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pect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p.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algn="just" marL="12700" marR="12700">
              <a:lnSpc>
                <a:spcPct val="954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cur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ent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logy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w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per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 </a:t>
            </a:r>
            <a:r>
              <a:rPr dirty="0" smtClean="0" sz="1050" spc="-1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cou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 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ly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ect 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gher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ur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eds.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t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not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prop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ouse,</a:t>
            </a:r>
            <a:r>
              <a:rPr dirty="0" smtClean="0" sz="1050" spc="0">
                <a:latin typeface="Arial"/>
                <a:cs typeface="Arial"/>
              </a:rPr>
              <a:t> but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Face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ge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-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ide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This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new</a:t>
            </a:r>
            <a:r>
              <a:rPr dirty="0" smtClean="0" sz="1050" spc="0">
                <a:latin typeface="Arial"/>
                <a:cs typeface="Arial"/>
              </a:rPr>
              <a:t> 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era  h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ct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our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iors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s.</a:t>
            </a:r>
            <a:r>
              <a:rPr dirty="0" smtClean="0" sz="1050" spc="0">
                <a:latin typeface="Arial"/>
                <a:cs typeface="Arial"/>
              </a:rPr>
              <a:t> Al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ere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ore ob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ous, 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ves 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ght 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 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ore 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ue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gh 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dan</a:t>
            </a:r>
            <a:r>
              <a:rPr dirty="0" smtClean="0" sz="1050" spc="-10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ngs.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Thus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of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ual 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 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hn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our 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has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bec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una</a:t>
            </a:r>
            <a:r>
              <a:rPr dirty="0" smtClean="0" sz="1050" spc="-10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iss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e.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216" y="7152723"/>
            <a:ext cx="5539740" cy="29413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975100" marR="12700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0">
                <a:latin typeface="Arial"/>
                <a:cs typeface="Arial"/>
              </a:rPr>
              <a:t> 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 h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ure: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nee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es.</a:t>
            </a:r>
            <a:r>
              <a:rPr dirty="0" smtClean="0" sz="1050" spc="0">
                <a:latin typeface="Arial"/>
                <a:cs typeface="Arial"/>
              </a:rPr>
              <a:t> The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os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prese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use</a:t>
            </a:r>
            <a:r>
              <a:rPr dirty="0" smtClean="0" sz="1050" spc="0">
                <a:latin typeface="Arial"/>
                <a:cs typeface="Arial"/>
              </a:rPr>
              <a:t> is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ed on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0">
                <a:latin typeface="Arial"/>
                <a:cs typeface="Arial"/>
              </a:rPr>
              <a:t>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ers.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lea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users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ore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ual 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ces.</a:t>
            </a:r>
            <a:r>
              <a:rPr dirty="0" smtClean="0" sz="1050" spc="0">
                <a:latin typeface="Arial"/>
                <a:cs typeface="Arial"/>
              </a:rPr>
              <a:t> Co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15">
                <a:latin typeface="Arial"/>
                <a:cs typeface="Arial"/>
              </a:rPr>
              <a:t>q</a:t>
            </a:r>
            <a:r>
              <a:rPr dirty="0" smtClean="0" sz="1050" spc="0">
                <a:latin typeface="Arial"/>
                <a:cs typeface="Arial"/>
              </a:rPr>
              <a:t>uen</a:t>
            </a:r>
            <a:r>
              <a:rPr dirty="0" smtClean="0" sz="1050" spc="-1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phe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bout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’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/</a:t>
            </a:r>
            <a:r>
              <a:rPr dirty="0" smtClean="0" sz="1050" spc="0">
                <a:latin typeface="Arial"/>
                <a:cs typeface="Arial"/>
              </a:rPr>
              <a:t>her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12700" marR="2260600">
              <a:lnSpc>
                <a:spcPts val="900"/>
              </a:lnSpc>
            </a:pPr>
            <a:r>
              <a:rPr dirty="0" smtClean="0" sz="80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1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of</a:t>
            </a:r>
            <a:r>
              <a:rPr dirty="0" smtClean="0" sz="800" spc="0">
                <a:latin typeface="Courier New"/>
                <a:cs typeface="Courier New"/>
              </a:rPr>
              <a:t> v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" y="599440"/>
            <a:ext cx="3758565" cy="4171949"/>
          </a:xfrm>
          <a:custGeom>
            <a:avLst/>
            <a:gdLst/>
            <a:ahLst/>
            <a:cxnLst/>
            <a:rect l="l" t="t" r="r" b="b"/>
            <a:pathLst>
              <a:path w="3758565" h="4171949">
                <a:moveTo>
                  <a:pt x="0" y="4171949"/>
                </a:moveTo>
                <a:lnTo>
                  <a:pt x="3758565" y="4171949"/>
                </a:lnTo>
                <a:lnTo>
                  <a:pt x="3758565" y="0"/>
                </a:lnTo>
                <a:lnTo>
                  <a:pt x="0" y="0"/>
                </a:lnTo>
                <a:lnTo>
                  <a:pt x="0" y="4171949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00455" y="645159"/>
            <a:ext cx="3572510" cy="3915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989829" y="600075"/>
            <a:ext cx="1800225" cy="4171950"/>
          </a:xfrm>
          <a:custGeom>
            <a:avLst/>
            <a:gdLst/>
            <a:ahLst/>
            <a:cxnLst/>
            <a:rect l="l" t="t" r="r" b="b"/>
            <a:pathLst>
              <a:path w="1800225" h="4171950">
                <a:moveTo>
                  <a:pt x="0" y="4171950"/>
                </a:moveTo>
                <a:lnTo>
                  <a:pt x="1800225" y="4171950"/>
                </a:lnTo>
                <a:lnTo>
                  <a:pt x="1800225" y="0"/>
                </a:lnTo>
                <a:lnTo>
                  <a:pt x="0" y="0"/>
                </a:lnTo>
                <a:lnTo>
                  <a:pt x="0" y="417195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01394" y="5172075"/>
            <a:ext cx="5788659" cy="2943225"/>
          </a:xfrm>
          <a:custGeom>
            <a:avLst/>
            <a:gdLst/>
            <a:ahLst/>
            <a:cxnLst/>
            <a:rect l="l" t="t" r="r" b="b"/>
            <a:pathLst>
              <a:path w="5788659" h="2943225">
                <a:moveTo>
                  <a:pt x="0" y="2943225"/>
                </a:moveTo>
                <a:lnTo>
                  <a:pt x="5788659" y="2943225"/>
                </a:lnTo>
                <a:lnTo>
                  <a:pt x="5788659" y="0"/>
                </a:lnTo>
                <a:lnTo>
                  <a:pt x="0" y="0"/>
                </a:lnTo>
                <a:lnTo>
                  <a:pt x="0" y="294322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083435" y="5219065"/>
            <a:ext cx="3104515" cy="1437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01394" y="8279751"/>
            <a:ext cx="5788659" cy="2095500"/>
          </a:xfrm>
          <a:custGeom>
            <a:avLst/>
            <a:gdLst/>
            <a:ahLst/>
            <a:cxnLst/>
            <a:rect l="l" t="t" r="r" b="b"/>
            <a:pathLst>
              <a:path w="5788659" h="2095500">
                <a:moveTo>
                  <a:pt x="0" y="2095499"/>
                </a:moveTo>
                <a:lnTo>
                  <a:pt x="5788659" y="2095499"/>
                </a:lnTo>
                <a:lnTo>
                  <a:pt x="5788659" y="0"/>
                </a:lnTo>
                <a:lnTo>
                  <a:pt x="0" y="0"/>
                </a:lnTo>
                <a:lnTo>
                  <a:pt x="0" y="2095499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70728" y="775578"/>
            <a:ext cx="1509395" cy="15443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800"/>
              </a:lnSpc>
            </a:pPr>
            <a:r>
              <a:rPr dirty="0" smtClean="0" sz="1050">
                <a:latin typeface="Arial"/>
                <a:cs typeface="Arial"/>
              </a:rPr>
              <a:t>Ba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dy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udent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ons</a:t>
            </a:r>
            <a:r>
              <a:rPr dirty="0" smtClean="0" sz="1050" spc="0">
                <a:latin typeface="Arial"/>
                <a:cs typeface="Arial"/>
              </a:rPr>
              <a:t> 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0">
                <a:latin typeface="Arial"/>
                <a:cs typeface="Arial"/>
              </a:rPr>
              <a:t> one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asu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ed.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quest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hor</a:t>
            </a:r>
            <a:r>
              <a:rPr dirty="0" smtClean="0" sz="1050" spc="0">
                <a:latin typeface="Arial"/>
                <a:cs typeface="Arial"/>
              </a:rPr>
              <a:t> 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un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ers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charac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echn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lo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oung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peo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’s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nds.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8328" y="2559558"/>
            <a:ext cx="1537970" cy="248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910"/>
              </a:lnSpc>
            </a:pPr>
            <a:r>
              <a:rPr dirty="0" smtClean="0" sz="80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1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Tim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nt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 a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7082" y="2548889"/>
            <a:ext cx="1478915" cy="248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910"/>
              </a:lnSpc>
            </a:pPr>
            <a:r>
              <a:rPr dirty="0" smtClean="0" sz="80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3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or</a:t>
            </a:r>
            <a:r>
              <a:rPr dirty="0" smtClean="0" sz="800" spc="0">
                <a:latin typeface="Courier New"/>
                <a:cs typeface="Courier New"/>
              </a:rPr>
              <a:t> C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wit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0728" y="2439156"/>
            <a:ext cx="1590040" cy="19964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400"/>
              </a:lnSpc>
            </a:pPr>
            <a:r>
              <a:rPr dirty="0" smtClean="0" sz="1050">
                <a:latin typeface="Arial"/>
                <a:cs typeface="Arial"/>
              </a:rPr>
              <a:t>As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0">
                <a:latin typeface="Arial"/>
                <a:cs typeface="Arial"/>
              </a:rPr>
              <a:t> perc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jo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 of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group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pe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ore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han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hours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Cs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They</a:t>
            </a:r>
            <a:r>
              <a:rPr dirty="0" smtClean="0" sz="1050" spc="0">
                <a:latin typeface="Arial"/>
                <a:cs typeface="Arial"/>
              </a:rPr>
              <a:t> eat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ood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PC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V.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ey</a:t>
            </a:r>
            <a:r>
              <a:rPr dirty="0" smtClean="0" sz="1050" spc="0">
                <a:latin typeface="Arial"/>
                <a:cs typeface="Arial"/>
              </a:rPr>
              <a:t> pre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 sit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TV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 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cha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ki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at</a:t>
            </a:r>
            <a:r>
              <a:rPr dirty="0" smtClean="0" sz="1050" spc="0">
                <a:latin typeface="Arial"/>
                <a:cs typeface="Arial"/>
              </a:rPr>
              <a:t> each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er.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3380" y="4737734"/>
            <a:ext cx="153797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1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4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in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3380" y="4853559"/>
            <a:ext cx="934719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er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42614" y="4765166"/>
            <a:ext cx="1356995" cy="248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910"/>
              </a:lnSpc>
            </a:pPr>
            <a:r>
              <a:rPr dirty="0" smtClean="0" sz="80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5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 L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PC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1836" y="6670420"/>
            <a:ext cx="5635625" cy="3673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87425" marR="1442720">
              <a:lnSpc>
                <a:spcPts val="910"/>
              </a:lnSpc>
            </a:pPr>
            <a:r>
              <a:rPr dirty="0" smtClean="0" sz="80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6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 b="1">
                <a:latin typeface="Courier New"/>
                <a:cs typeface="Courier New"/>
              </a:rPr>
              <a:t>P</a:t>
            </a:r>
            <a:r>
              <a:rPr dirty="0" smtClean="0" sz="800" spc="-5" b="1">
                <a:latin typeface="Courier New"/>
                <a:cs typeface="Courier New"/>
              </a:rPr>
              <a:t>h</a:t>
            </a:r>
            <a:r>
              <a:rPr dirty="0" smtClean="0" sz="800" spc="-15" b="1">
                <a:latin typeface="Courier New"/>
                <a:cs typeface="Courier New"/>
              </a:rPr>
              <a:t>y</a:t>
            </a:r>
            <a:r>
              <a:rPr dirty="0" smtClean="0" sz="800" spc="0" b="1">
                <a:latin typeface="Courier New"/>
                <a:cs typeface="Courier New"/>
              </a:rPr>
              <a:t>s</a:t>
            </a:r>
            <a:r>
              <a:rPr dirty="0" smtClean="0" sz="800" spc="-20" b="1">
                <a:latin typeface="Courier New"/>
                <a:cs typeface="Courier New"/>
              </a:rPr>
              <a:t>i</a:t>
            </a:r>
            <a:r>
              <a:rPr dirty="0" smtClean="0" sz="800" spc="0" b="1">
                <a:latin typeface="Courier New"/>
                <a:cs typeface="Courier New"/>
              </a:rPr>
              <a:t>c</a:t>
            </a:r>
            <a:r>
              <a:rPr dirty="0" smtClean="0" sz="800" spc="-5" b="1">
                <a:latin typeface="Courier New"/>
                <a:cs typeface="Courier New"/>
              </a:rPr>
              <a:t>a</a:t>
            </a:r>
            <a:r>
              <a:rPr dirty="0" smtClean="0" sz="800" spc="0" b="1">
                <a:latin typeface="Courier New"/>
                <a:cs typeface="Courier New"/>
              </a:rPr>
              <a:t>l</a:t>
            </a:r>
            <a:r>
              <a:rPr dirty="0" smtClean="0" sz="800" spc="-15" b="1">
                <a:latin typeface="Courier New"/>
                <a:cs typeface="Courier New"/>
              </a:rPr>
              <a:t> </a:t>
            </a:r>
            <a:r>
              <a:rPr dirty="0" smtClean="0" sz="800" spc="0" b="1">
                <a:latin typeface="Courier New"/>
                <a:cs typeface="Courier New"/>
              </a:rPr>
              <a:t>A</a:t>
            </a:r>
            <a:r>
              <a:rPr dirty="0" smtClean="0" sz="800" spc="-20" b="1">
                <a:latin typeface="Courier New"/>
                <a:cs typeface="Courier New"/>
              </a:rPr>
              <a:t>c</a:t>
            </a:r>
            <a:r>
              <a:rPr dirty="0" smtClean="0" sz="800" spc="0" b="1">
                <a:latin typeface="Courier New"/>
                <a:cs typeface="Courier New"/>
              </a:rPr>
              <a:t>t</a:t>
            </a:r>
            <a:r>
              <a:rPr dirty="0" smtClean="0" sz="800" spc="-20" b="1">
                <a:latin typeface="Courier New"/>
                <a:cs typeface="Courier New"/>
              </a:rPr>
              <a:t>i</a:t>
            </a:r>
            <a:r>
              <a:rPr dirty="0" smtClean="0" sz="800" spc="0" b="1">
                <a:latin typeface="Courier New"/>
                <a:cs typeface="Courier New"/>
              </a:rPr>
              <a:t>v</a:t>
            </a:r>
            <a:r>
              <a:rPr dirty="0" smtClean="0" sz="800" spc="-20" b="1">
                <a:latin typeface="Courier New"/>
                <a:cs typeface="Courier New"/>
              </a:rPr>
              <a:t>i</a:t>
            </a:r>
            <a:r>
              <a:rPr dirty="0" smtClean="0" sz="800" spc="-5" b="1">
                <a:latin typeface="Courier New"/>
                <a:cs typeface="Courier New"/>
              </a:rPr>
              <a:t>t</a:t>
            </a:r>
            <a:r>
              <a:rPr dirty="0" smtClean="0" sz="800" spc="0" b="1">
                <a:latin typeface="Courier New"/>
                <a:cs typeface="Courier New"/>
              </a:rPr>
              <a:t>y</a:t>
            </a:r>
            <a:r>
              <a:rPr dirty="0" smtClean="0" sz="800" spc="-5" b="1">
                <a:latin typeface="Courier New"/>
                <a:cs typeface="Courier New"/>
              </a:rPr>
              <a:t> </a:t>
            </a:r>
            <a:r>
              <a:rPr dirty="0" smtClean="0" sz="800" spc="-15" b="1">
                <a:latin typeface="Courier New"/>
                <a:cs typeface="Courier New"/>
              </a:rPr>
              <a:t>v</a:t>
            </a:r>
            <a:r>
              <a:rPr dirty="0" smtClean="0" sz="800" spc="0" b="1">
                <a:latin typeface="Courier New"/>
                <a:cs typeface="Courier New"/>
              </a:rPr>
              <a:t>e</a:t>
            </a:r>
            <a:r>
              <a:rPr dirty="0" smtClean="0" sz="800" spc="-5" b="1">
                <a:latin typeface="Courier New"/>
                <a:cs typeface="Courier New"/>
              </a:rPr>
              <a:t>r</a:t>
            </a:r>
            <a:r>
              <a:rPr dirty="0" smtClean="0" sz="800" spc="-15" b="1">
                <a:latin typeface="Courier New"/>
                <a:cs typeface="Courier New"/>
              </a:rPr>
              <a:t>s</a:t>
            </a:r>
            <a:r>
              <a:rPr dirty="0" smtClean="0" sz="800" spc="-5" b="1">
                <a:latin typeface="Courier New"/>
                <a:cs typeface="Courier New"/>
              </a:rPr>
              <a:t>u</a:t>
            </a:r>
            <a:r>
              <a:rPr dirty="0" smtClean="0" sz="800" spc="0" b="1">
                <a:latin typeface="Courier New"/>
                <a:cs typeface="Courier New"/>
              </a:rPr>
              <a:t>s</a:t>
            </a:r>
            <a:r>
              <a:rPr dirty="0" smtClean="0" sz="800" spc="-15" b="1">
                <a:latin typeface="Courier New"/>
                <a:cs typeface="Courier New"/>
              </a:rPr>
              <a:t> </a:t>
            </a:r>
            <a:r>
              <a:rPr dirty="0" smtClean="0" sz="800" spc="0" b="1">
                <a:latin typeface="Courier New"/>
                <a:cs typeface="Courier New"/>
              </a:rPr>
              <a:t>H</a:t>
            </a:r>
            <a:r>
              <a:rPr dirty="0" smtClean="0" sz="800" spc="-5" b="1">
                <a:latin typeface="Courier New"/>
                <a:cs typeface="Courier New"/>
              </a:rPr>
              <a:t>u</a:t>
            </a:r>
            <a:r>
              <a:rPr dirty="0" smtClean="0" sz="800" spc="-15" b="1">
                <a:latin typeface="Courier New"/>
                <a:cs typeface="Courier New"/>
              </a:rPr>
              <a:t>m</a:t>
            </a:r>
            <a:r>
              <a:rPr dirty="0" smtClean="0" sz="800" spc="-5" b="1">
                <a:latin typeface="Courier New"/>
                <a:cs typeface="Courier New"/>
              </a:rPr>
              <a:t>a</a:t>
            </a:r>
            <a:r>
              <a:rPr dirty="0" smtClean="0" sz="800" spc="0" b="1">
                <a:latin typeface="Courier New"/>
                <a:cs typeface="Courier New"/>
              </a:rPr>
              <a:t>n</a:t>
            </a:r>
            <a:r>
              <a:rPr dirty="0" smtClean="0" sz="800" spc="-15" b="1">
                <a:latin typeface="Courier New"/>
                <a:cs typeface="Courier New"/>
              </a:rPr>
              <a:t> </a:t>
            </a:r>
            <a:r>
              <a:rPr dirty="0" smtClean="0" sz="800" spc="0" b="1">
                <a:latin typeface="Courier New"/>
                <a:cs typeface="Courier New"/>
              </a:rPr>
              <a:t>S</a:t>
            </a:r>
            <a:r>
              <a:rPr dirty="0" smtClean="0" sz="800" spc="-5" b="1">
                <a:latin typeface="Courier New"/>
                <a:cs typeface="Courier New"/>
              </a:rPr>
              <a:t>a</a:t>
            </a:r>
            <a:r>
              <a:rPr dirty="0" smtClean="0" sz="800" spc="-15" b="1">
                <a:latin typeface="Courier New"/>
                <a:cs typeface="Courier New"/>
              </a:rPr>
              <a:t>t</a:t>
            </a:r>
            <a:r>
              <a:rPr dirty="0" smtClean="0" sz="800" spc="0" b="1">
                <a:latin typeface="Courier New"/>
                <a:cs typeface="Courier New"/>
              </a:rPr>
              <a:t>i</a:t>
            </a:r>
            <a:r>
              <a:rPr dirty="0" smtClean="0" sz="800" spc="-20" b="1">
                <a:latin typeface="Courier New"/>
                <a:cs typeface="Courier New"/>
              </a:rPr>
              <a:t>s</a:t>
            </a:r>
            <a:r>
              <a:rPr dirty="0" smtClean="0" sz="800" spc="0" b="1">
                <a:latin typeface="Courier New"/>
                <a:cs typeface="Courier New"/>
              </a:rPr>
              <a:t>f</a:t>
            </a:r>
            <a:r>
              <a:rPr dirty="0" smtClean="0" sz="800" spc="-20" b="1">
                <a:latin typeface="Courier New"/>
                <a:cs typeface="Courier New"/>
              </a:rPr>
              <a:t>a</a:t>
            </a:r>
            <a:r>
              <a:rPr dirty="0" smtClean="0" sz="800" spc="0" b="1">
                <a:latin typeface="Courier New"/>
                <a:cs typeface="Courier New"/>
              </a:rPr>
              <a:t>c</a:t>
            </a:r>
            <a:r>
              <a:rPr dirty="0" smtClean="0" sz="800" spc="-20" b="1">
                <a:latin typeface="Courier New"/>
                <a:cs typeface="Courier New"/>
              </a:rPr>
              <a:t>t</a:t>
            </a:r>
            <a:r>
              <a:rPr dirty="0" smtClean="0" sz="800" spc="0" b="1">
                <a:latin typeface="Courier New"/>
                <a:cs typeface="Courier New"/>
              </a:rPr>
              <a:t>i</a:t>
            </a:r>
            <a:r>
              <a:rPr dirty="0" smtClean="0" sz="800" spc="-5" b="1">
                <a:latin typeface="Courier New"/>
                <a:cs typeface="Courier New"/>
              </a:rPr>
              <a:t>o</a:t>
            </a:r>
            <a:r>
              <a:rPr dirty="0" smtClean="0" sz="800" spc="0" b="1">
                <a:latin typeface="Courier New"/>
                <a:cs typeface="Courier New"/>
              </a:rPr>
              <a:t>n</a:t>
            </a:r>
            <a:r>
              <a:rPr dirty="0" smtClean="0" sz="800" spc="0" b="1">
                <a:latin typeface="Courier New"/>
                <a:cs typeface="Courier New"/>
              </a:rPr>
              <a:t> </a:t>
            </a:r>
            <a:r>
              <a:rPr dirty="0" smtClean="0" sz="800" spc="-5" b="1">
                <a:latin typeface="Courier New"/>
                <a:cs typeface="Courier New"/>
              </a:rPr>
              <a:t>(B</a:t>
            </a:r>
            <a:r>
              <a:rPr dirty="0" smtClean="0" sz="800" spc="0" b="1">
                <a:latin typeface="Courier New"/>
                <a:cs typeface="Courier New"/>
              </a:rPr>
              <a:t>y</a:t>
            </a:r>
            <a:r>
              <a:rPr dirty="0" smtClean="0" sz="800" spc="-15" b="1">
                <a:latin typeface="Courier New"/>
                <a:cs typeface="Courier New"/>
              </a:rPr>
              <a:t> </a:t>
            </a:r>
            <a:r>
              <a:rPr dirty="0" smtClean="0" sz="800" spc="-5" b="1">
                <a:latin typeface="Courier New"/>
                <a:cs typeface="Courier New"/>
              </a:rPr>
              <a:t>th</a:t>
            </a:r>
            <a:r>
              <a:rPr dirty="0" smtClean="0" sz="800" spc="0" b="1">
                <a:latin typeface="Courier New"/>
                <a:cs typeface="Courier New"/>
              </a:rPr>
              <a:t>e</a:t>
            </a:r>
            <a:r>
              <a:rPr dirty="0" smtClean="0" sz="800" spc="-15" b="1">
                <a:latin typeface="Courier New"/>
                <a:cs typeface="Courier New"/>
              </a:rPr>
              <a:t> </a:t>
            </a:r>
            <a:r>
              <a:rPr dirty="0" smtClean="0" sz="800" spc="0" b="1">
                <a:latin typeface="Courier New"/>
                <a:cs typeface="Courier New"/>
              </a:rPr>
              <a:t>A</a:t>
            </a:r>
            <a:r>
              <a:rPr dirty="0" smtClean="0" sz="800" spc="-20" b="1">
                <a:latin typeface="Courier New"/>
                <a:cs typeface="Courier New"/>
              </a:rPr>
              <a:t>u</a:t>
            </a:r>
            <a:r>
              <a:rPr dirty="0" smtClean="0" sz="800" spc="0" b="1">
                <a:latin typeface="Courier New"/>
                <a:cs typeface="Courier New"/>
              </a:rPr>
              <a:t>t</a:t>
            </a:r>
            <a:r>
              <a:rPr dirty="0" smtClean="0" sz="800" spc="-5" b="1">
                <a:latin typeface="Courier New"/>
                <a:cs typeface="Courier New"/>
              </a:rPr>
              <a:t>h</a:t>
            </a:r>
            <a:r>
              <a:rPr dirty="0" smtClean="0" sz="800" spc="-15" b="1">
                <a:latin typeface="Courier New"/>
                <a:cs typeface="Courier New"/>
              </a:rPr>
              <a:t>o</a:t>
            </a:r>
            <a:r>
              <a:rPr dirty="0" smtClean="0" sz="800" spc="0" b="1">
                <a:latin typeface="Courier New"/>
                <a:cs typeface="Courier New"/>
              </a:rPr>
              <a:t>r)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970">
              <a:lnSpc>
                <a:spcPct val="954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pur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ose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</a:t>
            </a:r>
            <a:r>
              <a:rPr dirty="0" smtClean="0" sz="1050" spc="0">
                <a:latin typeface="Arial"/>
                <a:cs typeface="Arial"/>
              </a:rPr>
              <a:t> 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l,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encou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age</a:t>
            </a:r>
            <a:r>
              <a:rPr dirty="0" smtClean="0" sz="1050" spc="1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4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kes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se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“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”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er,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lt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eo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do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hese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ngs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15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es;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ad,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ust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hrough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ght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our</a:t>
            </a:r>
            <a:r>
              <a:rPr dirty="0" smtClean="0" sz="1050" spc="0">
                <a:latin typeface="Arial"/>
                <a:cs typeface="Arial"/>
              </a:rPr>
              <a:t> des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gns.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le,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CL, 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gg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 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2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gro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in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ors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ary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ood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ural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je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2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ose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of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na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/>
          </a:p>
          <a:p>
            <a:pPr algn="just" marL="12700" marR="5016500">
              <a:lnSpc>
                <a:spcPct val="100000"/>
              </a:lnSpc>
            </a:pPr>
            <a:r>
              <a:rPr dirty="0" smtClean="0" sz="800" u="sng">
                <a:latin typeface="Courier New"/>
                <a:cs typeface="Courier New"/>
              </a:rPr>
              <a:t>R</a:t>
            </a:r>
            <a:r>
              <a:rPr dirty="0" smtClean="0" sz="800" spc="-5" u="sng">
                <a:latin typeface="Courier New"/>
                <a:cs typeface="Courier New"/>
              </a:rPr>
              <a:t>e</a:t>
            </a:r>
            <a:r>
              <a:rPr dirty="0" smtClean="0" sz="800" spc="-15" u="sng">
                <a:latin typeface="Courier New"/>
                <a:cs typeface="Courier New"/>
              </a:rPr>
              <a:t>f</a:t>
            </a:r>
            <a:r>
              <a:rPr dirty="0" smtClean="0" sz="800" spc="0" u="sng">
                <a:latin typeface="Courier New"/>
                <a:cs typeface="Courier New"/>
              </a:rPr>
              <a:t>e</a:t>
            </a:r>
            <a:r>
              <a:rPr dirty="0" smtClean="0" sz="800" spc="-5" u="sng">
                <a:latin typeface="Courier New"/>
                <a:cs typeface="Courier New"/>
              </a:rPr>
              <a:t>r</a:t>
            </a:r>
            <a:r>
              <a:rPr dirty="0" smtClean="0" sz="800" spc="-15" u="sng">
                <a:latin typeface="Courier New"/>
                <a:cs typeface="Courier New"/>
              </a:rPr>
              <a:t>e</a:t>
            </a:r>
            <a:r>
              <a:rPr dirty="0" smtClean="0" sz="800" spc="0" u="sng">
                <a:latin typeface="Courier New"/>
                <a:cs typeface="Courier New"/>
              </a:rPr>
              <a:t>n</a:t>
            </a:r>
            <a:r>
              <a:rPr dirty="0" smtClean="0" sz="800" spc="-20" u="sng">
                <a:latin typeface="Courier New"/>
                <a:cs typeface="Courier New"/>
              </a:rPr>
              <a:t>c</a:t>
            </a:r>
            <a:r>
              <a:rPr dirty="0" smtClean="0" sz="800" spc="0" u="sng">
                <a:latin typeface="Courier New"/>
                <a:cs typeface="Courier New"/>
              </a:rPr>
              <a:t>es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51"/>
              </a:spcBef>
            </a:pPr>
            <a:endParaRPr sz="1000"/>
          </a:p>
          <a:p>
            <a:pPr algn="just" marL="12700" marR="17145">
              <a:lnSpc>
                <a:spcPts val="900"/>
              </a:lnSpc>
              <a:buFont typeface="Courier New"/>
              <a:buChar char="-"/>
              <a:tabLst>
                <a:tab pos="155575" algn="l"/>
              </a:tabLst>
            </a:pP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7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7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18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17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IC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18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17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17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17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18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s.</a:t>
            </a:r>
            <a:r>
              <a:rPr dirty="0" smtClean="0" sz="800" spc="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ed</a:t>
            </a:r>
            <a:r>
              <a:rPr dirty="0" smtClean="0" sz="800" spc="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Ter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at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‘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5</a:t>
            </a:r>
            <a:r>
              <a:rPr dirty="0" smtClean="0" sz="800" spc="-20">
                <a:latin typeface="Courier New"/>
                <a:cs typeface="Courier New"/>
              </a:rPr>
              <a:t>6</a:t>
            </a:r>
            <a:r>
              <a:rPr dirty="0" smtClean="0" sz="800" spc="-5">
                <a:latin typeface="Courier New"/>
                <a:cs typeface="Courier New"/>
              </a:rPr>
              <a:t>7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In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’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by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Dr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z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U,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2"/>
              </a:spcBef>
              <a:buFont typeface="Courier New"/>
              <a:buChar char="-"/>
            </a:pPr>
            <a:endParaRPr sz="900"/>
          </a:p>
          <a:p>
            <a:pPr algn="just" marL="12700" marR="13970">
              <a:lnSpc>
                <a:spcPts val="900"/>
              </a:lnSpc>
              <a:buFont typeface="Courier New"/>
              <a:buChar char="-"/>
              <a:tabLst>
                <a:tab pos="18288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J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6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(</a:t>
            </a:r>
            <a:r>
              <a:rPr dirty="0" smtClean="0" sz="800" spc="0">
                <a:latin typeface="Courier New"/>
                <a:cs typeface="Courier New"/>
              </a:rPr>
              <a:t>1</a:t>
            </a:r>
            <a:r>
              <a:rPr dirty="0" smtClean="0" sz="800" spc="-5">
                <a:latin typeface="Courier New"/>
                <a:cs typeface="Courier New"/>
              </a:rPr>
              <a:t>9</a:t>
            </a:r>
            <a:r>
              <a:rPr dirty="0" smtClean="0" sz="800" spc="-15">
                <a:latin typeface="Courier New"/>
                <a:cs typeface="Courier New"/>
              </a:rPr>
              <a:t>9</a:t>
            </a:r>
            <a:r>
              <a:rPr dirty="0" smtClean="0" sz="800" spc="0">
                <a:latin typeface="Courier New"/>
                <a:cs typeface="Courier New"/>
              </a:rPr>
              <a:t>5) </a:t>
            </a:r>
            <a:r>
              <a:rPr dirty="0" smtClean="0" sz="800" spc="-9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7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 </a:t>
            </a:r>
            <a:r>
              <a:rPr dirty="0" smtClean="0" sz="800" spc="-7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v.</a:t>
            </a:r>
            <a:r>
              <a:rPr dirty="0" smtClean="0" sz="800" spc="0">
                <a:latin typeface="Courier New"/>
                <a:cs typeface="Courier New"/>
              </a:rPr>
              <a:t>: </a:t>
            </a:r>
            <a:r>
              <a:rPr dirty="0" smtClean="0" sz="800" spc="-6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3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-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ä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me</a:t>
            </a:r>
            <a:r>
              <a:rPr dirty="0" smtClean="0" sz="800" spc="0">
                <a:latin typeface="Courier New"/>
                <a:cs typeface="Courier New"/>
              </a:rPr>
              <a:t> G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1</a:t>
            </a:r>
            <a:r>
              <a:rPr dirty="0" smtClean="0" sz="800" spc="-20">
                <a:latin typeface="Courier New"/>
                <a:cs typeface="Courier New"/>
              </a:rPr>
              <a:t>9</a:t>
            </a:r>
            <a:r>
              <a:rPr dirty="0" smtClean="0" sz="800" spc="0">
                <a:latin typeface="Courier New"/>
                <a:cs typeface="Courier New"/>
              </a:rPr>
              <a:t>6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w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z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)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33"/>
              </a:spcBef>
              <a:buFont typeface="Courier New"/>
              <a:buChar char="-"/>
            </a:pPr>
            <a:endParaRPr sz="800"/>
          </a:p>
          <a:p>
            <a:pPr algn="just" marL="134620" marR="603885" indent="-121920">
              <a:lnSpc>
                <a:spcPct val="100000"/>
              </a:lnSpc>
              <a:buFont typeface="Courier New"/>
              <a:buChar char="-"/>
              <a:tabLst>
                <a:tab pos="13462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9</a:t>
            </a:r>
            <a:r>
              <a:rPr dirty="0" smtClean="0" sz="800" spc="-20">
                <a:latin typeface="Courier New"/>
                <a:cs typeface="Courier New"/>
              </a:rPr>
              <a:t>7</a:t>
            </a:r>
            <a:r>
              <a:rPr dirty="0" smtClean="0" sz="800" spc="0">
                <a:latin typeface="Courier New"/>
                <a:cs typeface="Courier New"/>
              </a:rPr>
              <a:t>1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24"/>
              </a:spcBef>
              <a:buFont typeface="Courier New"/>
              <a:buChar char="-"/>
            </a:pPr>
            <a:endParaRPr sz="900"/>
          </a:p>
          <a:p>
            <a:pPr algn="just" marL="12700" marR="15240">
              <a:lnSpc>
                <a:spcPts val="910"/>
              </a:lnSpc>
              <a:buFont typeface="Courier New"/>
              <a:buChar char="-"/>
              <a:tabLst>
                <a:tab pos="139065" algn="l"/>
              </a:tabLst>
            </a:pP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1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5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n,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J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3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5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-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al</a:t>
            </a:r>
            <a:r>
              <a:rPr dirty="0" smtClean="0" sz="800" spc="5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5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he</a:t>
            </a:r>
            <a:r>
              <a:rPr dirty="0" smtClean="0" sz="800" spc="0">
                <a:latin typeface="Courier New"/>
                <a:cs typeface="Courier New"/>
              </a:rPr>
              <a:t> H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5</a:t>
            </a:r>
            <a:r>
              <a:rPr dirty="0" smtClean="0" sz="800" spc="-5">
                <a:latin typeface="Courier New"/>
                <a:cs typeface="Courier New"/>
              </a:rPr>
              <a:t>4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pp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4</a:t>
            </a:r>
            <a:r>
              <a:rPr dirty="0" smtClean="0" sz="800" spc="0">
                <a:latin typeface="Courier New"/>
                <a:cs typeface="Courier New"/>
              </a:rPr>
              <a:t>9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-15">
                <a:latin typeface="Courier New"/>
                <a:cs typeface="Courier New"/>
              </a:rPr>
              <a:t>-</a:t>
            </a:r>
            <a:r>
              <a:rPr dirty="0" smtClean="0" sz="800" spc="0">
                <a:latin typeface="Courier New"/>
                <a:cs typeface="Courier New"/>
              </a:rPr>
              <a:t>5</a:t>
            </a:r>
            <a:r>
              <a:rPr dirty="0" smtClean="0" sz="800" spc="-20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6.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39"/>
              </a:spcBef>
              <a:buFont typeface="Courier New"/>
              <a:buChar char="-"/>
            </a:pPr>
            <a:endParaRPr sz="850"/>
          </a:p>
          <a:p>
            <a:pPr algn="just" marL="12700" marR="12700">
              <a:lnSpc>
                <a:spcPts val="910"/>
              </a:lnSpc>
              <a:buFont typeface="Courier New"/>
              <a:buChar char="-"/>
              <a:tabLst>
                <a:tab pos="161925" algn="l"/>
              </a:tabLst>
            </a:pP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23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23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n, </a:t>
            </a:r>
            <a:r>
              <a:rPr dirty="0" smtClean="0" sz="800" spc="-23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23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-15">
                <a:latin typeface="Courier New"/>
                <a:cs typeface="Courier New"/>
              </a:rPr>
              <a:t>9</a:t>
            </a:r>
            <a:r>
              <a:rPr dirty="0" smtClean="0" sz="800" spc="0">
                <a:latin typeface="Courier New"/>
                <a:cs typeface="Courier New"/>
              </a:rPr>
              <a:t>9</a:t>
            </a:r>
            <a:r>
              <a:rPr dirty="0" smtClean="0" sz="800" spc="-20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23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23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"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" </a:t>
            </a:r>
            <a:r>
              <a:rPr dirty="0" smtClean="0" sz="800" spc="-23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 </a:t>
            </a:r>
            <a:r>
              <a:rPr dirty="0" smtClean="0" sz="800" spc="-23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235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B</a:t>
            </a:r>
            <a:r>
              <a:rPr dirty="0" smtClean="0" sz="800" spc="-5" i="1">
                <a:latin typeface="Courier New"/>
                <a:cs typeface="Courier New"/>
              </a:rPr>
              <a:t>e</a:t>
            </a:r>
            <a:r>
              <a:rPr dirty="0" smtClean="0" sz="800" spc="-15" i="1">
                <a:latin typeface="Courier New"/>
                <a:cs typeface="Courier New"/>
              </a:rPr>
              <a:t>h</a:t>
            </a:r>
            <a:r>
              <a:rPr dirty="0" smtClean="0" sz="800" spc="0" i="1">
                <a:latin typeface="Courier New"/>
                <a:cs typeface="Courier New"/>
              </a:rPr>
              <a:t>a</a:t>
            </a:r>
            <a:r>
              <a:rPr dirty="0" smtClean="0" sz="800" spc="-20" i="1">
                <a:latin typeface="Courier New"/>
                <a:cs typeface="Courier New"/>
              </a:rPr>
              <a:t>v</a:t>
            </a:r>
            <a:r>
              <a:rPr dirty="0" smtClean="0" sz="800" spc="0" i="1">
                <a:latin typeface="Courier New"/>
                <a:cs typeface="Courier New"/>
              </a:rPr>
              <a:t>i</a:t>
            </a:r>
            <a:r>
              <a:rPr dirty="0" smtClean="0" sz="800" spc="-20" i="1">
                <a:latin typeface="Courier New"/>
                <a:cs typeface="Courier New"/>
              </a:rPr>
              <a:t>o</a:t>
            </a:r>
            <a:r>
              <a:rPr dirty="0" smtClean="0" sz="800" spc="0" i="1">
                <a:latin typeface="Courier New"/>
                <a:cs typeface="Courier New"/>
              </a:rPr>
              <a:t>r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l </a:t>
            </a:r>
            <a:r>
              <a:rPr dirty="0" smtClean="0" sz="800" spc="-235" i="1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H</a:t>
            </a:r>
            <a:r>
              <a:rPr dirty="0" smtClean="0" sz="800" spc="0" i="1">
                <a:latin typeface="Courier New"/>
                <a:cs typeface="Courier New"/>
              </a:rPr>
              <a:t>e</a:t>
            </a:r>
            <a:r>
              <a:rPr dirty="0" smtClean="0" sz="800" spc="-20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l</a:t>
            </a:r>
            <a:r>
              <a:rPr dirty="0" smtClean="0" sz="800" spc="-5" i="1">
                <a:latin typeface="Courier New"/>
                <a:cs typeface="Courier New"/>
              </a:rPr>
              <a:t>t</a:t>
            </a:r>
            <a:r>
              <a:rPr dirty="0" smtClean="0" sz="800" spc="-15" i="1">
                <a:latin typeface="Courier New"/>
                <a:cs typeface="Courier New"/>
              </a:rPr>
              <a:t>h</a:t>
            </a:r>
            <a:r>
              <a:rPr dirty="0" smtClean="0" sz="800" spc="0" i="1">
                <a:latin typeface="Courier New"/>
                <a:cs typeface="Courier New"/>
              </a:rPr>
              <a:t>c</a:t>
            </a:r>
            <a:r>
              <a:rPr dirty="0" smtClean="0" sz="800" spc="-20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re</a:t>
            </a:r>
            <a:r>
              <a:rPr dirty="0" smtClean="0" sz="800" spc="0" i="1">
                <a:latin typeface="Courier New"/>
                <a:cs typeface="Courier New"/>
              </a:rPr>
              <a:t> T</a:t>
            </a:r>
            <a:r>
              <a:rPr dirty="0" smtClean="0" sz="800" spc="-5" i="1">
                <a:latin typeface="Courier New"/>
                <a:cs typeface="Courier New"/>
              </a:rPr>
              <a:t>o</a:t>
            </a:r>
            <a:r>
              <a:rPr dirty="0" smtClean="0" sz="800" spc="-15" i="1">
                <a:latin typeface="Courier New"/>
                <a:cs typeface="Courier New"/>
              </a:rPr>
              <a:t>m</a:t>
            </a:r>
            <a:r>
              <a:rPr dirty="0" smtClean="0" sz="800" spc="0" i="1">
                <a:latin typeface="Courier New"/>
                <a:cs typeface="Courier New"/>
              </a:rPr>
              <a:t>o</a:t>
            </a:r>
            <a:r>
              <a:rPr dirty="0" smtClean="0" sz="800" spc="-5" i="1">
                <a:latin typeface="Courier New"/>
                <a:cs typeface="Courier New"/>
              </a:rPr>
              <a:t>r</a:t>
            </a:r>
            <a:r>
              <a:rPr dirty="0" smtClean="0" sz="800" spc="-15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o</a:t>
            </a:r>
            <a:r>
              <a:rPr dirty="0" smtClean="0" sz="800" spc="-10" i="1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3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3</a:t>
            </a:r>
            <a:r>
              <a:rPr dirty="0" smtClean="0" sz="800" spc="0">
                <a:latin typeface="Courier New"/>
                <a:cs typeface="Courier New"/>
              </a:rPr>
              <a:t>7</a:t>
            </a:r>
            <a:r>
              <a:rPr dirty="0" smtClean="0" sz="800" spc="-15">
                <a:latin typeface="Courier New"/>
                <a:cs typeface="Courier New"/>
              </a:rPr>
              <a:t>-</a:t>
            </a:r>
            <a:r>
              <a:rPr dirty="0" smtClean="0" sz="800" spc="-5">
                <a:latin typeface="Courier New"/>
                <a:cs typeface="Courier New"/>
              </a:rPr>
              <a:t>39.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304" rIns="0" bIns="0" rtlCol="0" vert="horz">
            <a:noAutofit/>
          </a:bodyPr>
          <a:lstStyle/>
          <a:p>
            <a:pPr marL="767080">
              <a:lnSpc>
                <a:spcPct val="100000"/>
              </a:lnSpc>
            </a:pPr>
            <a:r>
              <a:rPr dirty="0" smtClean="0" sz="3000" b="1">
                <a:latin typeface="Arial"/>
                <a:cs typeface="Arial"/>
              </a:rPr>
              <a:t>M</a:t>
            </a: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0" b="1">
                <a:latin typeface="Arial"/>
                <a:cs typeface="Arial"/>
              </a:rPr>
              <a:t>XED</a:t>
            </a:r>
            <a:r>
              <a:rPr dirty="0" smtClean="0" sz="3000" spc="-65" b="1">
                <a:latin typeface="Arial"/>
                <a:cs typeface="Arial"/>
              </a:rPr>
              <a:t> </a:t>
            </a:r>
            <a:r>
              <a:rPr dirty="0" smtClean="0" sz="3000" spc="5" b="1">
                <a:latin typeface="Arial"/>
                <a:cs typeface="Arial"/>
              </a:rPr>
              <a:t>UR</a:t>
            </a:r>
            <a:r>
              <a:rPr dirty="0" smtClean="0" sz="3000" spc="30" b="1">
                <a:latin typeface="Arial"/>
                <a:cs typeface="Arial"/>
              </a:rPr>
              <a:t>B</a:t>
            </a:r>
            <a:r>
              <a:rPr dirty="0" smtClean="0" sz="3000" spc="-45" b="1">
                <a:latin typeface="Arial"/>
                <a:cs typeface="Arial"/>
              </a:rPr>
              <a:t>A</a:t>
            </a:r>
            <a:r>
              <a:rPr dirty="0" smtClean="0" sz="3000" spc="0" b="1">
                <a:latin typeface="Arial"/>
                <a:cs typeface="Arial"/>
              </a:rPr>
              <a:t>N</a:t>
            </a:r>
            <a:r>
              <a:rPr dirty="0" smtClean="0" sz="3000" spc="-60" b="1">
                <a:latin typeface="Arial"/>
                <a:cs typeface="Arial"/>
              </a:rPr>
              <a:t> </a:t>
            </a:r>
            <a:r>
              <a:rPr dirty="0" smtClean="0" sz="3000" spc="5" b="1">
                <a:latin typeface="Arial"/>
                <a:cs typeface="Arial"/>
              </a:rPr>
              <a:t>F</a:t>
            </a:r>
            <a:r>
              <a:rPr dirty="0" smtClean="0" sz="3000" spc="-10" b="1">
                <a:latin typeface="Arial"/>
                <a:cs typeface="Arial"/>
              </a:rPr>
              <a:t>U</a:t>
            </a:r>
            <a:r>
              <a:rPr dirty="0" smtClean="0" sz="3000" spc="5" b="1">
                <a:latin typeface="Arial"/>
                <a:cs typeface="Arial"/>
              </a:rPr>
              <a:t>N</a:t>
            </a:r>
            <a:r>
              <a:rPr dirty="0" smtClean="0" sz="3000" spc="5" b="1">
                <a:latin typeface="Arial"/>
                <a:cs typeface="Arial"/>
              </a:rPr>
              <a:t>C</a:t>
            </a:r>
            <a:r>
              <a:rPr dirty="0" smtClean="0" sz="3000" spc="0" b="1">
                <a:latin typeface="Arial"/>
                <a:cs typeface="Arial"/>
              </a:rPr>
              <a:t>T</a:t>
            </a: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-15" b="1">
                <a:latin typeface="Arial"/>
                <a:cs typeface="Arial"/>
              </a:rPr>
              <a:t>O</a:t>
            </a:r>
            <a:r>
              <a:rPr dirty="0" smtClean="0" sz="3000" spc="5" b="1">
                <a:latin typeface="Arial"/>
                <a:cs typeface="Arial"/>
              </a:rPr>
              <a:t>N</a:t>
            </a:r>
            <a:r>
              <a:rPr dirty="0" smtClean="0" sz="3000" spc="0" b="1">
                <a:latin typeface="Arial"/>
                <a:cs typeface="Arial"/>
              </a:rPr>
              <a:t>S</a:t>
            </a:r>
            <a:r>
              <a:rPr dirty="0" smtClean="0" sz="3000" spc="-100" b="1">
                <a:latin typeface="Arial"/>
                <a:cs typeface="Arial"/>
              </a:rPr>
              <a:t> </a:t>
            </a:r>
            <a:r>
              <a:rPr dirty="0" smtClean="0" sz="3000" spc="-45" b="1">
                <a:latin typeface="Arial"/>
                <a:cs typeface="Arial"/>
              </a:rPr>
              <a:t>A</a:t>
            </a:r>
            <a:r>
              <a:rPr dirty="0" smtClean="0" sz="3000" spc="0" b="1"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028" y="5876671"/>
            <a:ext cx="5605780" cy="5499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>
                <a:latin typeface="Arial"/>
                <a:cs typeface="Arial"/>
              </a:rPr>
              <a:t>co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ps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ing,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32"/>
              </a:spcBef>
            </a:pPr>
            <a:endParaRPr sz="1000"/>
          </a:p>
          <a:p>
            <a:pPr marL="12700" marR="12700">
              <a:lnSpc>
                <a:spcPct val="77100"/>
              </a:lnSpc>
              <a:tabLst>
                <a:tab pos="3766820" algn="l"/>
              </a:tabLst>
            </a:pP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en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per</a:t>
            </a:r>
            <a:r>
              <a:rPr dirty="0" smtClean="0" sz="1050" spc="-5">
                <a:latin typeface="Arial"/>
                <a:cs typeface="Arial"/>
              </a:rPr>
              <a:t>c</a:t>
            </a:r>
            <a:r>
              <a:rPr dirty="0" smtClean="0" sz="1050" spc="-2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 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 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an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al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w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	</a:t>
            </a:r>
            <a:r>
              <a:rPr dirty="0" smtClean="0" sz="1050" spc="0">
                <a:latin typeface="Arial"/>
                <a:cs typeface="Arial"/>
              </a:rPr>
              <a:t>go 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oduct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nal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9459" y="6562725"/>
            <a:ext cx="6264274" cy="3392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11872" y="1401635"/>
          <a:ext cx="5764847" cy="4502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085"/>
              </a:tblGrid>
              <a:tr h="348106">
                <a:tc>
                  <a:txBody>
                    <a:bodyPr/>
                    <a:lstStyle/>
                    <a:p>
                      <a:pPr marL="82550">
                        <a:lnSpc>
                          <a:spcPts val="2925"/>
                        </a:lnSpc>
                      </a:pPr>
                      <a:r>
                        <a:rPr dirty="0" smtClean="0" sz="3000" spc="-70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3000" spc="-4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3000" spc="1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3000" spc="-3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3000" spc="-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3000" spc="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3000" spc="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30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3000" spc="-1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3000" spc="0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30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3000" spc="25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3000" spc="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3000" spc="-2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3000" spc="0" b="1">
                          <a:latin typeface="Arial"/>
                          <a:cs typeface="Arial"/>
                        </a:rPr>
                        <a:t>XI</a:t>
                      </a:r>
                      <a:r>
                        <a:rPr dirty="0" smtClean="0" sz="3000" spc="-1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3000" spc="1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3000" spc="0" b="1">
                          <a:latin typeface="Arial"/>
                          <a:cs typeface="Arial"/>
                        </a:rPr>
                        <a:t>TY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3175">
                      <a:solidFill>
                        <a:srgbClr val="818181"/>
                      </a:solidFill>
                      <a:prstDash val="solid"/>
                    </a:lnT>
                    <a:lnB w="3175">
                      <a:solidFill>
                        <a:srgbClr val="818181"/>
                      </a:solidFill>
                      <a:prstDash val="solid"/>
                    </a:lnB>
                  </a:tcPr>
                </a:tc>
              </a:tr>
              <a:tr h="451993">
                <a:tc>
                  <a:txBody>
                    <a:bodyPr/>
                    <a:lstStyle/>
                    <a:p>
                      <a:pPr/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3175">
                      <a:solidFill>
                        <a:srgbClr val="818181"/>
                      </a:solidFill>
                      <a:prstDash val="solid"/>
                    </a:lnT>
                    <a:lnB w="3175">
                      <a:solidFill>
                        <a:srgbClr val="818181"/>
                      </a:solidFill>
                      <a:prstDash val="solid"/>
                    </a:lnB>
                  </a:tcPr>
                </a:tc>
              </a:tr>
              <a:tr h="3699002">
                <a:tc>
                  <a:txBody>
                    <a:bodyPr/>
                    <a:lstStyle/>
                    <a:p>
                      <a:pPr algn="just" marL="91440" marR="85725">
                        <a:lnSpc>
                          <a:spcPct val="95900"/>
                        </a:lnSpc>
                      </a:pPr>
                      <a:r>
                        <a:rPr dirty="0" smtClean="0" sz="105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 </a:t>
                      </a:r>
                      <a:r>
                        <a:rPr dirty="0" smtClean="0" sz="105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ly </a:t>
                      </a:r>
                      <a:r>
                        <a:rPr dirty="0" smtClean="0" sz="105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egarded 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 </a:t>
                      </a:r>
                      <a:r>
                        <a:rPr dirty="0" smtClean="0" sz="105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con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r </a:t>
                      </a:r>
                      <a:r>
                        <a:rPr dirty="0" smtClean="0" sz="105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ion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 </a:t>
                      </a:r>
                      <a:r>
                        <a:rPr dirty="0" smtClean="0" sz="10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d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ce </a:t>
                      </a:r>
                      <a:r>
                        <a:rPr dirty="0" smtClean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mtClean="0" sz="1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 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ial 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e. 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</a:t>
                      </a:r>
                      <a:r>
                        <a:rPr dirty="0" smtClean="0" sz="1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ix 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ns 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hus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as  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  </a:t>
                      </a:r>
                      <a:r>
                        <a:rPr dirty="0" smtClean="0" sz="10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ol  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  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 </a:t>
                      </a:r>
                      <a:r>
                        <a:rPr dirty="0" smtClean="0" sz="10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ps  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een  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paces.  </a:t>
                      </a:r>
                      <a:r>
                        <a:rPr dirty="0" smtClean="0" sz="10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mtClean="0" sz="10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ion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urban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and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ersity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obvi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us. </a:t>
                      </a:r>
                      <a:r>
                        <a:rPr dirty="0" smtClean="0" sz="10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one 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 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ob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used 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by </a:t>
                      </a:r>
                      <a:r>
                        <a:rPr dirty="0" smtClean="0" sz="1050" spc="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o-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aces, 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 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-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ked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  </a:t>
                      </a:r>
                      <a:r>
                        <a:rPr dirty="0" smtClean="0" sz="105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orly 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acce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 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  </a:t>
                      </a:r>
                      <a:r>
                        <a:rPr dirty="0" smtClean="0" sz="105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m 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"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onin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"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areas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g,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commer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ial</a:t>
                      </a:r>
                      <a:r>
                        <a:rPr dirty="0" smtClean="0" sz="10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se.</a:t>
                      </a:r>
                      <a:r>
                        <a:rPr dirty="0" smtClean="0" sz="10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</a:t>
                      </a:r>
                      <a:r>
                        <a:rPr dirty="0" smtClean="0" sz="10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ban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 </a:t>
                      </a:r>
                      <a:r>
                        <a:rPr dirty="0" smtClean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ight  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le </a:t>
                      </a:r>
                      <a:r>
                        <a:rPr dirty="0" smtClean="0" sz="1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mtClean="0" sz="10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can 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qua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addre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 </a:t>
                      </a:r>
                      <a:r>
                        <a:rPr dirty="0" smtClean="0" sz="10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  </a:t>
                      </a:r>
                      <a:r>
                        <a:rPr dirty="0" smtClean="0" sz="105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age  </a:t>
                      </a:r>
                      <a:r>
                        <a:rPr dirty="0" smtClean="0" sz="105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hese 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connec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ons</a:t>
                      </a:r>
                      <a:r>
                        <a:rPr dirty="0" smtClean="0" sz="105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es.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</a:t>
                      </a:r>
                      <a:r>
                        <a:rPr dirty="0" smtClean="0" sz="10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urban 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ix 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ery 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op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cal </a:t>
                      </a:r>
                      <a:r>
                        <a:rPr dirty="0" smtClean="0" sz="10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. 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no-</a:t>
                      </a:r>
                      <a:r>
                        <a:rPr dirty="0" smtClean="0" sz="10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cons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</a:t>
                      </a:r>
                      <a:r>
                        <a:rPr dirty="0" smtClean="0" sz="10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ore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sp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ce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</a:t>
                      </a:r>
                      <a:r>
                        <a:rPr dirty="0" smtClean="0" sz="10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</a:t>
                      </a:r>
                      <a:r>
                        <a:rPr dirty="0" smtClean="0" sz="10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; </a:t>
                      </a:r>
                      <a:r>
                        <a:rPr dirty="0" smtClean="0" sz="10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 </a:t>
                      </a:r>
                      <a:r>
                        <a:rPr dirty="0" smtClean="0" sz="10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ses </a:t>
                      </a:r>
                      <a:r>
                        <a:rPr dirty="0" smtClean="0" sz="10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ew </a:t>
                      </a:r>
                      <a:r>
                        <a:rPr dirty="0" smtClean="0" sz="10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hrough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ic,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nan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ory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mtClean="0" sz="105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onmen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</a:t>
                      </a:r>
                      <a:r>
                        <a:rPr dirty="0" smtClean="0" sz="105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nd)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pre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sures,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hus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2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  </a:t>
                      </a:r>
                      <a:r>
                        <a:rPr dirty="0" smtClean="0" sz="10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pro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   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   </a:t>
                      </a:r>
                      <a:r>
                        <a:rPr dirty="0" smtClean="0" sz="10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ler,   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   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erse   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hou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   </a:t>
                      </a:r>
                      <a:r>
                        <a:rPr dirty="0" smtClean="0" sz="105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s.   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The   </a:t>
                      </a:r>
                      <a:r>
                        <a:rPr dirty="0" smtClean="0" sz="10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"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hbo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d"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10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15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ep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ces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2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st</a:t>
                      </a:r>
                      <a:r>
                        <a:rPr dirty="0" smtClean="0" sz="1050" spc="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</a:t>
                      </a:r>
                      <a:r>
                        <a:rPr dirty="0" smtClean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ures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mtClean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ers</a:t>
                      </a:r>
                      <a:r>
                        <a:rPr dirty="0" smtClean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large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m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1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9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70s.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42"/>
                        </a:spcBef>
                      </a:pPr>
                      <a:endParaRPr sz="1000"/>
                    </a:p>
                    <a:p>
                      <a:pPr algn="just" marL="91440" marR="88900">
                        <a:lnSpc>
                          <a:spcPts val="1210"/>
                        </a:lnSpc>
                      </a:pP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erfa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es,   </a:t>
                      </a:r>
                      <a:r>
                        <a:rPr dirty="0" smtClean="0" sz="105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uch  </a:t>
                      </a:r>
                      <a:r>
                        <a:rPr dirty="0" smtClean="0" sz="105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as 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ic  </a:t>
                      </a:r>
                      <a:r>
                        <a:rPr dirty="0" smtClean="0" sz="105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s, 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 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co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ons   </a:t>
                      </a:r>
                      <a:r>
                        <a:rPr dirty="0" smtClean="0" sz="105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 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  </a:t>
                      </a:r>
                      <a:r>
                        <a:rPr dirty="0" smtClean="0" sz="105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ary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s,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mtClean="0" sz="10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por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ant</a:t>
                      </a:r>
                      <a:r>
                        <a:rPr dirty="0" smtClean="0" sz="105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na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le</a:t>
                      </a:r>
                      <a:r>
                        <a:rPr dirty="0" smtClean="0" sz="10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ion</a:t>
                      </a:r>
                      <a:r>
                        <a:rPr dirty="0" smtClean="0" sz="105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ic</a:t>
                      </a:r>
                      <a:r>
                        <a:rPr dirty="0" smtClean="0" sz="1050" spc="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ban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e.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950"/>
                        </a:lnSpc>
                        <a:spcBef>
                          <a:spcPts val="42"/>
                        </a:spcBef>
                      </a:pPr>
                      <a:endParaRPr sz="950"/>
                    </a:p>
                    <a:p>
                      <a:pPr algn="just" marL="91440" marR="86995">
                        <a:lnSpc>
                          <a:spcPct val="95800"/>
                        </a:lnSpc>
                      </a:pPr>
                      <a:r>
                        <a:rPr dirty="0" smtClean="0" sz="105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ene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pro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j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  </a:t>
                      </a:r>
                      <a:r>
                        <a:rPr dirty="0" smtClean="0" sz="105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ore 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qu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ly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end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 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exceed 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  </a:t>
                      </a:r>
                      <a:r>
                        <a:rPr dirty="0" smtClean="0" sz="105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-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harac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of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ex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urban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abr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c,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caus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ng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ct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orho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d.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The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ndust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1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subur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eenth</a:t>
                      </a:r>
                      <a:r>
                        <a:rPr dirty="0" smtClean="0" sz="10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ury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saw</a:t>
                      </a:r>
                      <a:r>
                        <a:rPr dirty="0" smtClean="0" sz="10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erg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nce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,</a:t>
                      </a:r>
                      <a:r>
                        <a:rPr dirty="0" smtClean="0" sz="10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origi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al</a:t>
                      </a:r>
                      <a:r>
                        <a:rPr dirty="0" smtClean="0" sz="10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hou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s)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or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es.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Re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id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hus</a:t>
                      </a:r>
                      <a:r>
                        <a:rPr dirty="0" smtClean="0" sz="10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 </a:t>
                      </a:r>
                      <a:r>
                        <a:rPr dirty="0" smtClean="0" sz="105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es,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pu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lic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q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ent 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mtClean="0" sz="105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ili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ies.  </a:t>
                      </a:r>
                      <a:r>
                        <a:rPr dirty="0" smtClean="0" sz="105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new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pro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mtClean="0" sz="105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so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he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par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2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ing</a:t>
                      </a:r>
                      <a:r>
                        <a:rPr dirty="0" smtClean="0" sz="1050" spc="1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of</a:t>
                      </a:r>
                      <a:r>
                        <a:rPr dirty="0" smtClean="0" sz="1050" spc="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 le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mtClean="0" sz="1050" spc="1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50" spc="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nc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on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li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bu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sses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la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s,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da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care,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cal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e,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spor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er,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05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ght</a:t>
                      </a:r>
                      <a:r>
                        <a:rPr dirty="0" smtClean="0" sz="10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50" spc="-1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050" spc="-5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050" spc="-10">
                          <a:latin typeface="Arial"/>
                          <a:cs typeface="Arial"/>
                        </a:rPr>
                        <a:t>/</a:t>
                      </a:r>
                      <a:r>
                        <a:rPr dirty="0" smtClean="0" sz="1050" spc="0">
                          <a:latin typeface="Arial"/>
                          <a:cs typeface="Arial"/>
                        </a:rPr>
                        <a:t>s,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818181"/>
                      </a:solidFill>
                      <a:prstDash val="solid"/>
                    </a:lnL>
                    <a:lnR w="3175">
                      <a:solidFill>
                        <a:srgbClr val="818181"/>
                      </a:solidFill>
                      <a:prstDash val="solid"/>
                    </a:lnR>
                    <a:lnT w="3175">
                      <a:solidFill>
                        <a:srgbClr val="818181"/>
                      </a:solidFill>
                      <a:prstDash val="solid"/>
                    </a:lnT>
                    <a:lnB w="3175">
                      <a:solidFill>
                        <a:srgbClr val="81818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036" y="1111250"/>
            <a:ext cx="6079998" cy="2927984"/>
          </a:xfrm>
          <a:custGeom>
            <a:avLst/>
            <a:gdLst/>
            <a:ahLst/>
            <a:cxnLst/>
            <a:rect l="l" t="t" r="r" b="b"/>
            <a:pathLst>
              <a:path w="6079998" h="2927984">
                <a:moveTo>
                  <a:pt x="0" y="2927984"/>
                </a:moveTo>
                <a:lnTo>
                  <a:pt x="6079998" y="2927984"/>
                </a:lnTo>
                <a:lnTo>
                  <a:pt x="6079998" y="0"/>
                </a:lnTo>
                <a:lnTo>
                  <a:pt x="0" y="0"/>
                </a:lnTo>
                <a:lnTo>
                  <a:pt x="0" y="2927984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29664" y="1825498"/>
            <a:ext cx="5697855" cy="171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94028" y="649732"/>
            <a:ext cx="5596890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10"/>
              </a:lnSpc>
            </a:pPr>
            <a:r>
              <a:rPr dirty="0" smtClean="0" sz="1050">
                <a:latin typeface="Arial"/>
                <a:cs typeface="Arial"/>
              </a:rPr>
              <a:t>The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uran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-20">
                <a:latin typeface="Arial"/>
                <a:cs typeface="Arial"/>
              </a:rPr>
              <a:t>l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ss </a:t>
            </a:r>
            <a:r>
              <a:rPr dirty="0" smtClean="0" sz="1050" spc="-10">
                <a:latin typeface="Arial"/>
                <a:cs typeface="Arial"/>
              </a:rPr>
              <a:t> 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aces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ore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ent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ore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order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-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hrou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985" y="2215514"/>
            <a:ext cx="5760085" cy="3629024"/>
          </a:xfrm>
          <a:custGeom>
            <a:avLst/>
            <a:gdLst/>
            <a:ahLst/>
            <a:cxnLst/>
            <a:rect l="l" t="t" r="r" b="b"/>
            <a:pathLst>
              <a:path w="5760084" h="3629024">
                <a:moveTo>
                  <a:pt x="0" y="3629024"/>
                </a:moveTo>
                <a:lnTo>
                  <a:pt x="5760085" y="3629024"/>
                </a:lnTo>
                <a:lnTo>
                  <a:pt x="5760085" y="0"/>
                </a:lnTo>
                <a:lnTo>
                  <a:pt x="0" y="0"/>
                </a:lnTo>
                <a:lnTo>
                  <a:pt x="0" y="3629024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22985" y="6006515"/>
            <a:ext cx="3825240" cy="4162425"/>
          </a:xfrm>
          <a:custGeom>
            <a:avLst/>
            <a:gdLst/>
            <a:ahLst/>
            <a:cxnLst/>
            <a:rect l="l" t="t" r="r" b="b"/>
            <a:pathLst>
              <a:path w="3825240" h="4162425">
                <a:moveTo>
                  <a:pt x="0" y="4162425"/>
                </a:moveTo>
                <a:lnTo>
                  <a:pt x="3825240" y="4162425"/>
                </a:lnTo>
                <a:lnTo>
                  <a:pt x="3825240" y="0"/>
                </a:lnTo>
                <a:lnTo>
                  <a:pt x="0" y="0"/>
                </a:lnTo>
                <a:lnTo>
                  <a:pt x="0" y="416242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115694" y="6196965"/>
            <a:ext cx="1703705" cy="1569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86100" y="6212204"/>
            <a:ext cx="1627504" cy="155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15694" y="8167420"/>
            <a:ext cx="1702435" cy="152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6729" y="8170595"/>
            <a:ext cx="1675130" cy="1522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982845" y="6018987"/>
            <a:ext cx="1800225" cy="4162425"/>
          </a:xfrm>
          <a:custGeom>
            <a:avLst/>
            <a:gdLst/>
            <a:ahLst/>
            <a:cxnLst/>
            <a:rect l="l" t="t" r="r" b="b"/>
            <a:pathLst>
              <a:path w="1800225" h="4162425">
                <a:moveTo>
                  <a:pt x="0" y="4162425"/>
                </a:moveTo>
                <a:lnTo>
                  <a:pt x="1800225" y="4162425"/>
                </a:lnTo>
                <a:lnTo>
                  <a:pt x="1800225" y="0"/>
                </a:lnTo>
                <a:lnTo>
                  <a:pt x="0" y="0"/>
                </a:lnTo>
                <a:lnTo>
                  <a:pt x="0" y="416242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22985" y="1392174"/>
            <a:ext cx="5760085" cy="720090"/>
          </a:xfrm>
          <a:custGeom>
            <a:avLst/>
            <a:gdLst/>
            <a:ahLst/>
            <a:cxnLst/>
            <a:rect l="l" t="t" r="r" b="b"/>
            <a:pathLst>
              <a:path w="5760084" h="720090">
                <a:moveTo>
                  <a:pt x="0" y="720090"/>
                </a:moveTo>
                <a:lnTo>
                  <a:pt x="5760085" y="720090"/>
                </a:lnTo>
                <a:lnTo>
                  <a:pt x="5760085" y="0"/>
                </a:lnTo>
                <a:lnTo>
                  <a:pt x="0" y="0"/>
                </a:lnTo>
                <a:lnTo>
                  <a:pt x="0" y="72009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01648" y="1367281"/>
            <a:ext cx="4008754" cy="466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b="1">
                <a:latin typeface="Arial"/>
                <a:cs typeface="Arial"/>
              </a:rPr>
              <a:t>M</a:t>
            </a: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0" b="1">
                <a:latin typeface="Arial"/>
                <a:cs typeface="Arial"/>
              </a:rPr>
              <a:t>XE</a:t>
            </a:r>
            <a:r>
              <a:rPr dirty="0" smtClean="0" sz="3000" spc="10" b="1">
                <a:latin typeface="Arial"/>
                <a:cs typeface="Arial"/>
              </a:rPr>
              <a:t>D</a:t>
            </a:r>
            <a:r>
              <a:rPr dirty="0" smtClean="0" sz="3000" spc="-5" b="1">
                <a:latin typeface="Arial"/>
                <a:cs typeface="Arial"/>
              </a:rPr>
              <a:t>-</a:t>
            </a:r>
            <a:r>
              <a:rPr dirty="0" smtClean="0" sz="3000" spc="0" b="1">
                <a:latin typeface="Arial"/>
                <a:cs typeface="Arial"/>
              </a:rPr>
              <a:t>U</a:t>
            </a:r>
            <a:r>
              <a:rPr dirty="0" smtClean="0" sz="3000" spc="5" b="1">
                <a:latin typeface="Arial"/>
                <a:cs typeface="Arial"/>
              </a:rPr>
              <a:t>S</a:t>
            </a:r>
            <a:r>
              <a:rPr dirty="0" smtClean="0" sz="3000" spc="0" b="1">
                <a:latin typeface="Arial"/>
                <a:cs typeface="Arial"/>
              </a:rPr>
              <a:t>E</a:t>
            </a:r>
            <a:r>
              <a:rPr dirty="0" smtClean="0" sz="3000" spc="-170" b="1">
                <a:latin typeface="Arial"/>
                <a:cs typeface="Arial"/>
              </a:rPr>
              <a:t> </a:t>
            </a:r>
            <a:r>
              <a:rPr dirty="0" smtClean="0" sz="3000" spc="15" b="1">
                <a:latin typeface="Arial"/>
                <a:cs typeface="Arial"/>
              </a:rPr>
              <a:t>H</a:t>
            </a:r>
            <a:r>
              <a:rPr dirty="0" smtClean="0" sz="3000" spc="-5" b="1">
                <a:latin typeface="Arial"/>
                <a:cs typeface="Arial"/>
              </a:rPr>
              <a:t>O</a:t>
            </a:r>
            <a:r>
              <a:rPr dirty="0" smtClean="0" sz="3000" spc="0" b="1">
                <a:latin typeface="Arial"/>
                <a:cs typeface="Arial"/>
              </a:rPr>
              <a:t>U</a:t>
            </a:r>
            <a:r>
              <a:rPr dirty="0" smtClean="0" sz="3000" spc="5" b="1">
                <a:latin typeface="Arial"/>
                <a:cs typeface="Arial"/>
              </a:rPr>
              <a:t>S</a:t>
            </a:r>
            <a:r>
              <a:rPr dirty="0" smtClean="0" sz="3000" spc="0" b="1">
                <a:latin typeface="Arial"/>
                <a:cs typeface="Arial"/>
              </a:rPr>
              <a:t>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1648" y="2431232"/>
            <a:ext cx="5605145" cy="3340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4604">
              <a:lnSpc>
                <a:spcPct val="94300"/>
              </a:lnSpc>
            </a:pPr>
            <a:r>
              <a:rPr dirty="0" smtClean="0" sz="900" b="1">
                <a:latin typeface="Courier New"/>
                <a:cs typeface="Courier New"/>
              </a:rPr>
              <a:t>Mixe</a:t>
            </a:r>
            <a:r>
              <a:rPr dirty="0" smtClean="0" sz="900" spc="-5" b="1">
                <a:latin typeface="Courier New"/>
                <a:cs typeface="Courier New"/>
              </a:rPr>
              <a:t>d</a:t>
            </a:r>
            <a:r>
              <a:rPr dirty="0" smtClean="0" sz="900" spc="0" b="1">
                <a:latin typeface="Courier New"/>
                <a:cs typeface="Courier New"/>
              </a:rPr>
              <a:t>-Use</a:t>
            </a:r>
            <a:r>
              <a:rPr dirty="0" smtClean="0" sz="900" spc="130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Housing</a:t>
            </a:r>
            <a:r>
              <a:rPr dirty="0" smtClean="0" sz="900" spc="120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De</a:t>
            </a:r>
            <a:r>
              <a:rPr dirty="0" smtClean="0" sz="900" spc="-5" b="1">
                <a:latin typeface="Courier New"/>
                <a:cs typeface="Courier New"/>
              </a:rPr>
              <a:t>v</a:t>
            </a:r>
            <a:r>
              <a:rPr dirty="0" smtClean="0" sz="900" spc="0" b="1">
                <a:latin typeface="Courier New"/>
                <a:cs typeface="Courier New"/>
              </a:rPr>
              <a:t>elopment,</a:t>
            </a:r>
            <a:r>
              <a:rPr dirty="0" smtClean="0" sz="900" spc="130" b="1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also</a:t>
            </a:r>
            <a:r>
              <a:rPr dirty="0" smtClean="0" sz="900" spc="114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been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k</a:t>
            </a:r>
            <a:r>
              <a:rPr dirty="0" smtClean="0" sz="900" spc="-15">
                <a:latin typeface="Courier New"/>
                <a:cs typeface="Courier New"/>
              </a:rPr>
              <a:t>n</a:t>
            </a:r>
            <a:r>
              <a:rPr dirty="0" smtClean="0" sz="900" spc="0">
                <a:latin typeface="Courier New"/>
                <a:cs typeface="Courier New"/>
              </a:rPr>
              <a:t>own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as</a:t>
            </a:r>
            <a:r>
              <a:rPr dirty="0" smtClean="0" sz="900" spc="114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“</a:t>
            </a:r>
            <a:r>
              <a:rPr dirty="0" smtClean="0" sz="900" spc="0" b="1">
                <a:latin typeface="Courier New"/>
                <a:cs typeface="Courier New"/>
              </a:rPr>
              <a:t>Compact</a:t>
            </a:r>
            <a:r>
              <a:rPr dirty="0" smtClean="0" sz="900" spc="114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Developmen</a:t>
            </a:r>
            <a:r>
              <a:rPr dirty="0" smtClean="0" sz="900" spc="-5" b="1">
                <a:latin typeface="Courier New"/>
                <a:cs typeface="Courier New"/>
              </a:rPr>
              <a:t>t</a:t>
            </a:r>
            <a:r>
              <a:rPr dirty="0" smtClean="0" sz="900" spc="0">
                <a:latin typeface="Courier New"/>
                <a:cs typeface="Courier New"/>
              </a:rPr>
              <a:t>”,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is</a:t>
            </a:r>
            <a:r>
              <a:rPr dirty="0" smtClean="0" sz="900" spc="114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not</a:t>
            </a:r>
            <a:r>
              <a:rPr dirty="0" smtClean="0" sz="900" spc="0">
                <a:latin typeface="Courier New"/>
                <a:cs typeface="Courier New"/>
              </a:rPr>
              <a:t> just</a:t>
            </a:r>
            <a:r>
              <a:rPr dirty="0" smtClean="0" sz="900" spc="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</a:t>
            </a:r>
            <a:r>
              <a:rPr dirty="0" smtClean="0" sz="900" spc="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design/planning</a:t>
            </a:r>
            <a:r>
              <a:rPr dirty="0" smtClean="0" sz="900" spc="2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pattern</a:t>
            </a:r>
            <a:r>
              <a:rPr dirty="0" smtClean="0" sz="900" spc="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that</a:t>
            </a:r>
            <a:r>
              <a:rPr dirty="0" smtClean="0" sz="900" spc="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involves</a:t>
            </a:r>
            <a:r>
              <a:rPr dirty="0" smtClean="0" sz="900" spc="2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</a:t>
            </a:r>
            <a:r>
              <a:rPr dirty="0" smtClean="0" sz="900" spc="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mult</a:t>
            </a:r>
            <a:r>
              <a:rPr dirty="0" smtClean="0" sz="900" spc="-5">
                <a:latin typeface="Courier New"/>
                <a:cs typeface="Courier New"/>
              </a:rPr>
              <a:t>i</a:t>
            </a:r>
            <a:r>
              <a:rPr dirty="0" smtClean="0" sz="900" spc="0">
                <a:latin typeface="Courier New"/>
                <a:cs typeface="Courier New"/>
              </a:rPr>
              <a:t>-storey</a:t>
            </a:r>
            <a:r>
              <a:rPr dirty="0" smtClean="0" sz="900" spc="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build</a:t>
            </a:r>
            <a:r>
              <a:rPr dirty="0" smtClean="0" sz="900" spc="10">
                <a:latin typeface="Courier New"/>
                <a:cs typeface="Courier New"/>
              </a:rPr>
              <a:t>i</a:t>
            </a:r>
            <a:r>
              <a:rPr dirty="0" smtClean="0" sz="900" spc="0">
                <a:latin typeface="Courier New"/>
                <a:cs typeface="Courier New"/>
              </a:rPr>
              <a:t>ng</a:t>
            </a:r>
            <a:r>
              <a:rPr dirty="0" smtClean="0" sz="900" spc="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whose</a:t>
            </a:r>
            <a:r>
              <a:rPr dirty="0" smtClean="0" sz="900" spc="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ground</a:t>
            </a:r>
            <a:r>
              <a:rPr dirty="0" smtClean="0" sz="900" spc="0">
                <a:latin typeface="Courier New"/>
                <a:cs typeface="Courier New"/>
              </a:rPr>
              <a:t> floor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is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made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up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of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commercial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units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and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other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floors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having 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residential</a:t>
            </a:r>
            <a:r>
              <a:rPr dirty="0" smtClean="0" sz="900" spc="0">
                <a:latin typeface="Courier New"/>
                <a:cs typeface="Courier New"/>
              </a:rPr>
              <a:t> facilities;</a:t>
            </a:r>
            <a:r>
              <a:rPr dirty="0" smtClean="0" sz="900" spc="-9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instead,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it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is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develop</a:t>
            </a:r>
            <a:r>
              <a:rPr dirty="0" smtClean="0" sz="900" spc="-5">
                <a:latin typeface="Courier New"/>
                <a:cs typeface="Courier New"/>
              </a:rPr>
              <a:t>m</a:t>
            </a:r>
            <a:r>
              <a:rPr dirty="0" smtClean="0" sz="900" spc="10">
                <a:latin typeface="Courier New"/>
                <a:cs typeface="Courier New"/>
              </a:rPr>
              <a:t>e</a:t>
            </a:r>
            <a:r>
              <a:rPr dirty="0" smtClean="0" sz="900" spc="0">
                <a:latin typeface="Courier New"/>
                <a:cs typeface="Courier New"/>
              </a:rPr>
              <a:t>nt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that</a:t>
            </a:r>
            <a:r>
              <a:rPr dirty="0" smtClean="0" sz="900" spc="-8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encompasses</a:t>
            </a:r>
            <a:r>
              <a:rPr dirty="0" smtClean="0" sz="900" spc="-75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three</a:t>
            </a:r>
            <a:r>
              <a:rPr dirty="0" smtClean="0" sz="900" spc="-85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or</a:t>
            </a:r>
            <a:r>
              <a:rPr dirty="0" smtClean="0" sz="900" spc="-85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more</a:t>
            </a:r>
            <a:r>
              <a:rPr dirty="0" smtClean="0" sz="900" spc="-100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significant</a:t>
            </a:r>
            <a:r>
              <a:rPr dirty="0" smtClean="0" sz="900" spc="0" b="1">
                <a:latin typeface="Courier New"/>
                <a:cs typeface="Courier New"/>
              </a:rPr>
              <a:t> revenu</a:t>
            </a:r>
            <a:r>
              <a:rPr dirty="0" smtClean="0" sz="900" spc="-5" b="1">
                <a:latin typeface="Courier New"/>
                <a:cs typeface="Courier New"/>
              </a:rPr>
              <a:t>e</a:t>
            </a:r>
            <a:r>
              <a:rPr dirty="0" smtClean="0" sz="900" spc="0" b="1">
                <a:latin typeface="Courier New"/>
                <a:cs typeface="Courier New"/>
              </a:rPr>
              <a:t>-p</a:t>
            </a:r>
            <a:r>
              <a:rPr dirty="0" smtClean="0" sz="900" spc="10" b="1">
                <a:latin typeface="Courier New"/>
                <a:cs typeface="Courier New"/>
              </a:rPr>
              <a:t>r</a:t>
            </a:r>
            <a:r>
              <a:rPr dirty="0" smtClean="0" sz="900" spc="0" b="1">
                <a:latin typeface="Courier New"/>
                <a:cs typeface="Courier New"/>
              </a:rPr>
              <a:t>oducing</a:t>
            </a:r>
            <a:r>
              <a:rPr dirty="0" smtClean="0" sz="900" spc="265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and</a:t>
            </a:r>
            <a:r>
              <a:rPr dirty="0" smtClean="0" sz="900" spc="260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related</a:t>
            </a:r>
            <a:r>
              <a:rPr dirty="0" smtClean="0" sz="900" spc="260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l</a:t>
            </a:r>
            <a:r>
              <a:rPr dirty="0" smtClean="0" sz="900" spc="10" b="1">
                <a:latin typeface="Courier New"/>
                <a:cs typeface="Courier New"/>
              </a:rPr>
              <a:t>a</a:t>
            </a:r>
            <a:r>
              <a:rPr dirty="0" smtClean="0" sz="900" spc="0" b="1">
                <a:latin typeface="Courier New"/>
                <a:cs typeface="Courier New"/>
              </a:rPr>
              <a:t>nd</a:t>
            </a:r>
            <a:r>
              <a:rPr dirty="0" smtClean="0" sz="900" spc="260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uses</a:t>
            </a:r>
            <a:r>
              <a:rPr dirty="0" smtClean="0" sz="900" spc="265" b="1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whose</a:t>
            </a:r>
            <a:r>
              <a:rPr dirty="0" smtClean="0" sz="900" spc="26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closen</a:t>
            </a:r>
            <a:r>
              <a:rPr dirty="0" smtClean="0" sz="900" spc="-5">
                <a:latin typeface="Courier New"/>
                <a:cs typeface="Courier New"/>
              </a:rPr>
              <a:t>e</a:t>
            </a:r>
            <a:r>
              <a:rPr dirty="0" smtClean="0" sz="900" spc="10">
                <a:latin typeface="Courier New"/>
                <a:cs typeface="Courier New"/>
              </a:rPr>
              <a:t>s</a:t>
            </a:r>
            <a:r>
              <a:rPr dirty="0" smtClean="0" sz="900" spc="0">
                <a:latin typeface="Courier New"/>
                <a:cs typeface="Courier New"/>
              </a:rPr>
              <a:t>s</a:t>
            </a:r>
            <a:r>
              <a:rPr dirty="0" smtClean="0" sz="900" spc="26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of</a:t>
            </a:r>
            <a:r>
              <a:rPr dirty="0" smtClean="0" sz="900" spc="26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proximity</a:t>
            </a:r>
            <a:r>
              <a:rPr dirty="0" smtClean="0" sz="900" spc="16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shortens</a:t>
            </a:r>
            <a:r>
              <a:rPr dirty="0" smtClean="0" sz="900" spc="0">
                <a:latin typeface="Courier New"/>
                <a:cs typeface="Courier New"/>
              </a:rPr>
              <a:t> trips, </a:t>
            </a:r>
            <a:r>
              <a:rPr dirty="0" smtClean="0" sz="900" spc="-13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les</a:t>
            </a:r>
            <a:r>
              <a:rPr dirty="0" smtClean="0" sz="900" spc="-5">
                <a:latin typeface="Courier New"/>
                <a:cs typeface="Courier New"/>
              </a:rPr>
              <a:t>s</a:t>
            </a:r>
            <a:r>
              <a:rPr dirty="0" smtClean="0" sz="900" spc="-15">
                <a:latin typeface="Courier New"/>
                <a:cs typeface="Courier New"/>
              </a:rPr>
              <a:t>e</a:t>
            </a:r>
            <a:r>
              <a:rPr dirty="0" smtClean="0" sz="900" spc="0">
                <a:latin typeface="Courier New"/>
                <a:cs typeface="Courier New"/>
              </a:rPr>
              <a:t>ns </a:t>
            </a:r>
            <a:r>
              <a:rPr dirty="0" smtClean="0" sz="900" spc="-13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dependence </a:t>
            </a:r>
            <a:r>
              <a:rPr dirty="0" smtClean="0" sz="900" spc="-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on </a:t>
            </a:r>
            <a:r>
              <a:rPr dirty="0" smtClean="0" sz="900" spc="-13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</a:t>
            </a:r>
            <a:r>
              <a:rPr dirty="0" smtClean="0" sz="900" spc="-5">
                <a:latin typeface="Courier New"/>
                <a:cs typeface="Courier New"/>
              </a:rPr>
              <a:t>u</a:t>
            </a:r>
            <a:r>
              <a:rPr dirty="0" smtClean="0" sz="900" spc="-15">
                <a:latin typeface="Courier New"/>
                <a:cs typeface="Courier New"/>
              </a:rPr>
              <a:t>t</a:t>
            </a:r>
            <a:r>
              <a:rPr dirty="0" smtClean="0" sz="900" spc="0">
                <a:latin typeface="Courier New"/>
                <a:cs typeface="Courier New"/>
              </a:rPr>
              <a:t>omobiles </a:t>
            </a:r>
            <a:r>
              <a:rPr dirty="0" smtClean="0" sz="900" spc="-13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and </a:t>
            </a:r>
            <a:r>
              <a:rPr dirty="0" smtClean="0" sz="900" spc="-13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encour</a:t>
            </a:r>
            <a:r>
              <a:rPr dirty="0" smtClean="0" sz="900" spc="-5">
                <a:latin typeface="Courier New"/>
                <a:cs typeface="Courier New"/>
              </a:rPr>
              <a:t>a</a:t>
            </a:r>
            <a:r>
              <a:rPr dirty="0" smtClean="0" sz="900" spc="-15">
                <a:latin typeface="Courier New"/>
                <a:cs typeface="Courier New"/>
              </a:rPr>
              <a:t>g</a:t>
            </a:r>
            <a:r>
              <a:rPr dirty="0" smtClean="0" sz="900" spc="0">
                <a:latin typeface="Courier New"/>
                <a:cs typeface="Courier New"/>
              </a:rPr>
              <a:t>es </a:t>
            </a:r>
            <a:r>
              <a:rPr dirty="0" smtClean="0" sz="900" spc="-13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alternative</a:t>
            </a:r>
            <a:r>
              <a:rPr dirty="0" smtClean="0" sz="900" spc="2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modes</a:t>
            </a:r>
            <a:r>
              <a:rPr dirty="0" smtClean="0" sz="900" spc="2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of</a:t>
            </a:r>
            <a:r>
              <a:rPr dirty="0" smtClean="0" sz="900" spc="0">
                <a:latin typeface="Courier New"/>
                <a:cs typeface="Courier New"/>
              </a:rPr>
              <a:t> transportation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such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as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walking,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cycling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and public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transportation.</a:t>
            </a:r>
            <a:endParaRPr sz="9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29"/>
              </a:spcBef>
            </a:pPr>
            <a:endParaRPr sz="1000"/>
          </a:p>
          <a:p>
            <a:pPr algn="just" marL="12700" marR="12700">
              <a:lnSpc>
                <a:spcPct val="93600"/>
              </a:lnSpc>
            </a:pPr>
            <a:r>
              <a:rPr dirty="0" smtClean="0" sz="900">
                <a:latin typeface="Courier New"/>
                <a:cs typeface="Courier New"/>
              </a:rPr>
              <a:t>Mixe</a:t>
            </a:r>
            <a:r>
              <a:rPr dirty="0" smtClean="0" sz="900" spc="-5">
                <a:latin typeface="Courier New"/>
                <a:cs typeface="Courier New"/>
              </a:rPr>
              <a:t>d</a:t>
            </a:r>
            <a:r>
              <a:rPr dirty="0" smtClean="0" sz="900" spc="0">
                <a:latin typeface="Courier New"/>
                <a:cs typeface="Courier New"/>
              </a:rPr>
              <a:t>-use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development</a:t>
            </a:r>
            <a:r>
              <a:rPr dirty="0" smtClean="0" sz="900" spc="14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offers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numerous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benef</a:t>
            </a:r>
            <a:r>
              <a:rPr dirty="0" smtClean="0" sz="900" spc="10">
                <a:latin typeface="Courier New"/>
                <a:cs typeface="Courier New"/>
              </a:rPr>
              <a:t>i</a:t>
            </a:r>
            <a:r>
              <a:rPr dirty="0" smtClean="0" sz="900" spc="0">
                <a:latin typeface="Courier New"/>
                <a:cs typeface="Courier New"/>
              </a:rPr>
              <a:t>ts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to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its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inhabitant</a:t>
            </a:r>
            <a:r>
              <a:rPr dirty="0" smtClean="0" sz="900" spc="20">
                <a:latin typeface="Courier New"/>
                <a:cs typeface="Courier New"/>
              </a:rPr>
              <a:t>s</a:t>
            </a:r>
            <a:r>
              <a:rPr dirty="0" smtClean="0" sz="900" spc="0">
                <a:latin typeface="Courier New"/>
                <a:cs typeface="Courier New"/>
              </a:rPr>
              <a:t>.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However,</a:t>
            </a:r>
            <a:r>
              <a:rPr dirty="0" smtClean="0" sz="900" spc="1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the</a:t>
            </a:r>
            <a:r>
              <a:rPr dirty="0" smtClean="0" sz="900" spc="0">
                <a:latin typeface="Courier New"/>
                <a:cs typeface="Courier New"/>
              </a:rPr>
              <a:t> most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frequently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stated</a:t>
            </a:r>
            <a:r>
              <a:rPr dirty="0" smtClean="0" sz="900" spc="204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benefits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of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this</a:t>
            </a:r>
            <a:r>
              <a:rPr dirty="0" smtClean="0" sz="900" spc="204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d</a:t>
            </a:r>
            <a:r>
              <a:rPr dirty="0" smtClean="0" sz="900" spc="-5">
                <a:latin typeface="Courier New"/>
                <a:cs typeface="Courier New"/>
              </a:rPr>
              <a:t>e</a:t>
            </a:r>
            <a:r>
              <a:rPr dirty="0" smtClean="0" sz="900" spc="10">
                <a:latin typeface="Courier New"/>
                <a:cs typeface="Courier New"/>
              </a:rPr>
              <a:t>v</a:t>
            </a:r>
            <a:r>
              <a:rPr dirty="0" smtClean="0" sz="900" spc="0">
                <a:latin typeface="Courier New"/>
                <a:cs typeface="Courier New"/>
              </a:rPr>
              <a:t>elopment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pattern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are</a:t>
            </a:r>
            <a:r>
              <a:rPr dirty="0" smtClean="0" sz="900" spc="215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sustainability</a:t>
            </a:r>
            <a:r>
              <a:rPr dirty="0" smtClean="0" sz="900" spc="0" b="1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and</a:t>
            </a:r>
            <a:r>
              <a:rPr dirty="0" smtClean="0" sz="900" spc="155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compliance</a:t>
            </a:r>
            <a:r>
              <a:rPr dirty="0" smtClean="0" sz="900" spc="155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with</a:t>
            </a:r>
            <a:r>
              <a:rPr dirty="0" smtClean="0" sz="900" spc="155" b="1">
                <a:latin typeface="Courier New"/>
                <a:cs typeface="Courier New"/>
              </a:rPr>
              <a:t> </a:t>
            </a:r>
            <a:r>
              <a:rPr dirty="0" smtClean="0" sz="900" spc="20" b="1">
                <a:latin typeface="Courier New"/>
                <a:cs typeface="Courier New"/>
              </a:rPr>
              <a:t>h</a:t>
            </a:r>
            <a:r>
              <a:rPr dirty="0" smtClean="0" sz="900" spc="0" b="1">
                <a:latin typeface="Courier New"/>
                <a:cs typeface="Courier New"/>
              </a:rPr>
              <a:t>ousing</a:t>
            </a:r>
            <a:r>
              <a:rPr dirty="0" smtClean="0" sz="900" spc="155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need</a:t>
            </a:r>
            <a:r>
              <a:rPr dirty="0" smtClean="0" sz="900" spc="-5" b="1">
                <a:latin typeface="Courier New"/>
                <a:cs typeface="Courier New"/>
              </a:rPr>
              <a:t>s</a:t>
            </a:r>
            <a:r>
              <a:rPr dirty="0" smtClean="0" sz="900" spc="0">
                <a:latin typeface="Courier New"/>
                <a:cs typeface="Courier New"/>
              </a:rPr>
              <a:t>.</a:t>
            </a:r>
            <a:r>
              <a:rPr dirty="0" smtClean="0" sz="900" spc="15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Mixed-u</a:t>
            </a:r>
            <a:r>
              <a:rPr dirty="0" smtClean="0" sz="900" spc="10">
                <a:latin typeface="Courier New"/>
                <a:cs typeface="Courier New"/>
              </a:rPr>
              <a:t>s</a:t>
            </a:r>
            <a:r>
              <a:rPr dirty="0" smtClean="0" sz="900" spc="0">
                <a:latin typeface="Courier New"/>
                <a:cs typeface="Courier New"/>
              </a:rPr>
              <a:t>e</a:t>
            </a:r>
            <a:r>
              <a:rPr dirty="0" smtClean="0" sz="900" spc="15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may</a:t>
            </a:r>
            <a:r>
              <a:rPr dirty="0" smtClean="0" sz="900" spc="15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be</a:t>
            </a:r>
            <a:r>
              <a:rPr dirty="0" smtClean="0" sz="900" spc="15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developed</a:t>
            </a:r>
            <a:r>
              <a:rPr dirty="0" smtClean="0" sz="900" spc="17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at</a:t>
            </a:r>
            <a:r>
              <a:rPr dirty="0" smtClean="0" sz="900" spc="17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three</a:t>
            </a:r>
            <a:r>
              <a:rPr dirty="0" smtClean="0" sz="900" spc="15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scales,</a:t>
            </a:r>
            <a:r>
              <a:rPr dirty="0" smtClean="0" sz="900" spc="0">
                <a:latin typeface="Courier New"/>
                <a:cs typeface="Courier New"/>
              </a:rPr>
              <a:t> namely   </a:t>
            </a:r>
            <a:r>
              <a:rPr dirty="0" smtClean="0" sz="900" spc="-145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mixe</a:t>
            </a:r>
            <a:r>
              <a:rPr dirty="0" smtClean="0" sz="900" spc="-5" b="1">
                <a:latin typeface="Courier New"/>
                <a:cs typeface="Courier New"/>
              </a:rPr>
              <a:t>d</a:t>
            </a:r>
            <a:r>
              <a:rPr dirty="0" smtClean="0" sz="900" spc="0" b="1">
                <a:latin typeface="Courier New"/>
                <a:cs typeface="Courier New"/>
              </a:rPr>
              <a:t>-use   </a:t>
            </a:r>
            <a:r>
              <a:rPr dirty="0" smtClean="0" sz="900" spc="-155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building</a:t>
            </a:r>
            <a:r>
              <a:rPr dirty="0" smtClean="0" sz="900" spc="-5" b="1">
                <a:latin typeface="Courier New"/>
                <a:cs typeface="Courier New"/>
              </a:rPr>
              <a:t>s</a:t>
            </a:r>
            <a:r>
              <a:rPr dirty="0" smtClean="0" sz="900" spc="0">
                <a:latin typeface="Courier New"/>
                <a:cs typeface="Courier New"/>
              </a:rPr>
              <a:t>,   </a:t>
            </a:r>
            <a:r>
              <a:rPr dirty="0" smtClean="0" sz="900" spc="-145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mixed-use   </a:t>
            </a:r>
            <a:r>
              <a:rPr dirty="0" smtClean="0" sz="900" spc="-160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parcels/sites   </a:t>
            </a:r>
            <a:r>
              <a:rPr dirty="0" smtClean="0" sz="900" spc="-145" b="1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</a:t>
            </a:r>
            <a:r>
              <a:rPr dirty="0" smtClean="0" sz="900" spc="-15">
                <a:latin typeface="Courier New"/>
                <a:cs typeface="Courier New"/>
              </a:rPr>
              <a:t>n</a:t>
            </a:r>
            <a:r>
              <a:rPr dirty="0" smtClean="0" sz="900" spc="0">
                <a:latin typeface="Courier New"/>
                <a:cs typeface="Courier New"/>
              </a:rPr>
              <a:t>d   </a:t>
            </a:r>
            <a:r>
              <a:rPr dirty="0" smtClean="0" sz="900" spc="-145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mixe</a:t>
            </a:r>
            <a:r>
              <a:rPr dirty="0" smtClean="0" sz="900" spc="-5" b="1">
                <a:latin typeface="Courier New"/>
                <a:cs typeface="Courier New"/>
              </a:rPr>
              <a:t>d</a:t>
            </a:r>
            <a:r>
              <a:rPr dirty="0" smtClean="0" sz="900" spc="0" b="1">
                <a:latin typeface="Courier New"/>
                <a:cs typeface="Courier New"/>
              </a:rPr>
              <a:t>-use</a:t>
            </a:r>
            <a:r>
              <a:rPr dirty="0" smtClean="0" sz="900" spc="0" b="1">
                <a:latin typeface="Courier New"/>
                <a:cs typeface="Courier New"/>
              </a:rPr>
              <a:t> walkable/transit</a:t>
            </a:r>
            <a:r>
              <a:rPr dirty="0" smtClean="0" sz="900" spc="-5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areas</a:t>
            </a:r>
            <a:r>
              <a:rPr dirty="0" smtClean="0" sz="900" spc="0">
                <a:latin typeface="Courier New"/>
                <a:cs typeface="Courier New"/>
              </a:rPr>
              <a:t>.</a:t>
            </a:r>
            <a:endParaRPr sz="9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13"/>
              </a:spcBef>
            </a:pPr>
            <a:endParaRPr sz="1100"/>
          </a:p>
          <a:p>
            <a:pPr algn="just" marL="12700" marR="13335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Be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ause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ery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sens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compo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ent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any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concept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se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5" b="1">
                <a:latin typeface="Arial"/>
                <a:cs typeface="Arial"/>
              </a:rPr>
              <a:t>v</a:t>
            </a:r>
            <a:r>
              <a:rPr dirty="0" smtClean="0" sz="1050" spc="-10" b="1">
                <a:latin typeface="Arial"/>
                <a:cs typeface="Arial"/>
              </a:rPr>
              <a:t>i</a:t>
            </a:r>
            <a:r>
              <a:rPr dirty="0" smtClean="0" sz="1050" spc="-5" b="1">
                <a:latin typeface="Arial"/>
                <a:cs typeface="Arial"/>
              </a:rPr>
              <a:t>t</a:t>
            </a:r>
            <a:r>
              <a:rPr dirty="0" smtClean="0" sz="1050" spc="0" b="1">
                <a:latin typeface="Arial"/>
                <a:cs typeface="Arial"/>
              </a:rPr>
              <a:t>a</a:t>
            </a:r>
            <a:r>
              <a:rPr dirty="0" smtClean="0" sz="1050" spc="-5" b="1">
                <a:latin typeface="Arial"/>
                <a:cs typeface="Arial"/>
              </a:rPr>
              <a:t>l</a:t>
            </a:r>
            <a:r>
              <a:rPr dirty="0" smtClean="0" sz="1050" spc="5" b="1">
                <a:latin typeface="Arial"/>
                <a:cs typeface="Arial"/>
              </a:rPr>
              <a:t>i</a:t>
            </a:r>
            <a:r>
              <a:rPr dirty="0" smtClean="0" sz="1050" spc="5" b="1">
                <a:latin typeface="Arial"/>
                <a:cs typeface="Arial"/>
              </a:rPr>
              <a:t>t</a:t>
            </a:r>
            <a:r>
              <a:rPr dirty="0" smtClean="0" sz="1050" spc="0" b="1">
                <a:latin typeface="Arial"/>
                <a:cs typeface="Arial"/>
              </a:rPr>
              <a:t>y </a:t>
            </a:r>
            <a:r>
              <a:rPr dirty="0" smtClean="0" sz="1050" spc="-55" b="1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and </a:t>
            </a:r>
            <a:r>
              <a:rPr dirty="0" smtClean="0" sz="1050" spc="-55" b="1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at</a:t>
            </a:r>
            <a:r>
              <a:rPr dirty="0" smtClean="0" sz="1050" spc="-10" b="1">
                <a:latin typeface="Arial"/>
                <a:cs typeface="Arial"/>
              </a:rPr>
              <a:t>t</a:t>
            </a:r>
            <a:r>
              <a:rPr dirty="0" smtClean="0" sz="1050" spc="0" b="1">
                <a:latin typeface="Arial"/>
                <a:cs typeface="Arial"/>
              </a:rPr>
              <a:t>rac</a:t>
            </a:r>
            <a:r>
              <a:rPr dirty="0" smtClean="0" sz="1050" spc="-5" b="1">
                <a:latin typeface="Arial"/>
                <a:cs typeface="Arial"/>
              </a:rPr>
              <a:t>t</a:t>
            </a:r>
            <a:r>
              <a:rPr dirty="0" smtClean="0" sz="1050" spc="-10" b="1">
                <a:latin typeface="Arial"/>
                <a:cs typeface="Arial"/>
              </a:rPr>
              <a:t>i</a:t>
            </a:r>
            <a:r>
              <a:rPr dirty="0" smtClean="0" sz="1050" spc="-15" b="1">
                <a:latin typeface="Arial"/>
                <a:cs typeface="Arial"/>
              </a:rPr>
              <a:t>v</a:t>
            </a:r>
            <a:r>
              <a:rPr dirty="0" smtClean="0" sz="1050" spc="0" b="1">
                <a:latin typeface="Arial"/>
                <a:cs typeface="Arial"/>
              </a:rPr>
              <a:t>en</a:t>
            </a:r>
            <a:r>
              <a:rPr dirty="0" smtClean="0" sz="1050" spc="-15" b="1">
                <a:latin typeface="Arial"/>
                <a:cs typeface="Arial"/>
              </a:rPr>
              <a:t>e</a:t>
            </a:r>
            <a:r>
              <a:rPr dirty="0" smtClean="0" sz="1050" spc="0" b="1">
                <a:latin typeface="Arial"/>
                <a:cs typeface="Arial"/>
              </a:rPr>
              <a:t>ss </a:t>
            </a:r>
            <a:r>
              <a:rPr dirty="0" smtClean="0" sz="1050" spc="-55" b="1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;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gn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of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ners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ip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ab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g;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econ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ic, 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l, 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0">
                <a:latin typeface="Arial"/>
                <a:cs typeface="Arial"/>
              </a:rPr>
              <a:t> and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</a:t>
            </a:r>
            <a:r>
              <a:rPr dirty="0" smtClean="0" sz="1050" spc="-5">
                <a:latin typeface="Arial"/>
                <a:cs typeface="Arial"/>
              </a:rPr>
              <a:t>o</a:t>
            </a:r>
            <a:r>
              <a:rPr dirty="0" smtClean="0" sz="1050" spc="-2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2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pora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8"/>
              </a:spcBef>
            </a:pPr>
            <a:endParaRPr sz="1000"/>
          </a:p>
          <a:p>
            <a:pPr algn="just" marL="12700" marR="12700">
              <a:lnSpc>
                <a:spcPct val="95500"/>
              </a:lnSpc>
            </a:pPr>
            <a:r>
              <a:rPr dirty="0" smtClean="0" sz="1050">
                <a:latin typeface="Arial"/>
                <a:cs typeface="Arial"/>
              </a:rPr>
              <a:t>Be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ide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ll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ad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se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g,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ex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ence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2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series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bar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iers,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ch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ent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inh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ery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2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in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ecur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ent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su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ject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uss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ncer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x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se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been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seen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ly 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 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no</a:t>
            </a:r>
            <a:r>
              <a:rPr dirty="0" smtClean="0" sz="1050" spc="-5">
                <a:latin typeface="Arial"/>
                <a:cs typeface="Arial"/>
              </a:rPr>
              <a:t>w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 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nds 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ud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her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perc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63109" y="6183459"/>
            <a:ext cx="1524635" cy="1392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The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dopt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 use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0">
                <a:latin typeface="Arial"/>
                <a:cs typeface="Arial"/>
              </a:rPr>
              <a:t> pr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 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0">
                <a:latin typeface="Arial"/>
                <a:cs typeface="Arial"/>
              </a:rPr>
              <a:t> acce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ser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ices,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sa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hrough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arou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 prese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pe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conc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pt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5">
                <a:latin typeface="Arial"/>
                <a:cs typeface="Arial"/>
              </a:rPr>
              <a:t>2</a:t>
            </a:r>
            <a:r>
              <a:rPr dirty="0" smtClean="0" sz="1050" spc="0">
                <a:latin typeface="Arial"/>
                <a:cs typeface="Arial"/>
              </a:rPr>
              <a:t>4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hour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1648" y="7979917"/>
            <a:ext cx="2384425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x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 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es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63109" y="7693400"/>
            <a:ext cx="1561465" cy="927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400"/>
              </a:lnSpc>
            </a:pPr>
            <a:r>
              <a:rPr dirty="0" smtClean="0" sz="1050">
                <a:latin typeface="Arial"/>
                <a:cs typeface="Arial"/>
              </a:rPr>
              <a:t>Th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arie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hous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ces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edu</a:t>
            </a:r>
            <a:r>
              <a:rPr dirty="0" smtClean="0" sz="1050" spc="-10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age 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ob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0">
                <a:latin typeface="Arial"/>
                <a:cs typeface="Arial"/>
              </a:rPr>
              <a:t> dep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nc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63109" y="8738065"/>
            <a:ext cx="1591310" cy="779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ped</a:t>
            </a:r>
            <a:r>
              <a:rPr dirty="0" smtClean="0" sz="1050" spc="0">
                <a:latin typeface="Arial"/>
                <a:cs typeface="Arial"/>
              </a:rPr>
              <a:t> us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appr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ach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0">
                <a:latin typeface="Arial"/>
                <a:cs typeface="Arial"/>
              </a:rPr>
              <a:t> charac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ed by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1648" y="10042204"/>
            <a:ext cx="328930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8700"/>
              </a:lnSpc>
            </a:pPr>
            <a:r>
              <a:rPr dirty="0" smtClean="0" sz="800" spc="-5">
                <a:latin typeface="Courier New"/>
                <a:cs typeface="Courier New"/>
              </a:rPr>
              <a:t>Hig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y: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q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 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175" y="910082"/>
            <a:ext cx="3780154" cy="3959860"/>
          </a:xfrm>
          <a:custGeom>
            <a:avLst/>
            <a:gdLst/>
            <a:ahLst/>
            <a:cxnLst/>
            <a:rect l="l" t="t" r="r" b="b"/>
            <a:pathLst>
              <a:path w="3780154" h="3959860">
                <a:moveTo>
                  <a:pt x="0" y="3959860"/>
                </a:moveTo>
                <a:lnTo>
                  <a:pt x="3780154" y="3959860"/>
                </a:lnTo>
                <a:lnTo>
                  <a:pt x="3780154" y="0"/>
                </a:lnTo>
                <a:lnTo>
                  <a:pt x="0" y="0"/>
                </a:lnTo>
                <a:lnTo>
                  <a:pt x="0" y="395986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87780" y="955802"/>
            <a:ext cx="3238499" cy="1990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57300" y="3551682"/>
            <a:ext cx="1365250" cy="1202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753995" y="3548507"/>
            <a:ext cx="1663064" cy="1132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60145" y="5144389"/>
            <a:ext cx="5991733" cy="2590800"/>
          </a:xfrm>
          <a:custGeom>
            <a:avLst/>
            <a:gdLst/>
            <a:ahLst/>
            <a:cxnLst/>
            <a:rect l="l" t="t" r="r" b="b"/>
            <a:pathLst>
              <a:path w="5991733" h="2590800">
                <a:moveTo>
                  <a:pt x="0" y="2590800"/>
                </a:moveTo>
                <a:lnTo>
                  <a:pt x="5991733" y="2590800"/>
                </a:lnTo>
                <a:lnTo>
                  <a:pt x="5991733" y="0"/>
                </a:ln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804161" y="6112128"/>
            <a:ext cx="3902455" cy="1353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00124" y="2951226"/>
            <a:ext cx="2685415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or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x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-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2628" y="913632"/>
            <a:ext cx="1597025" cy="19964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4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q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of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xe</a:t>
            </a:r>
            <a:r>
              <a:rPr dirty="0" smtClean="0" sz="1050" spc="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-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ude</a:t>
            </a:r>
            <a:r>
              <a:rPr dirty="0" smtClean="0" sz="1050" spc="0">
                <a:latin typeface="Arial"/>
                <a:cs typeface="Arial"/>
              </a:rPr>
              <a:t> pr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sed</a:t>
            </a:r>
            <a:r>
              <a:rPr dirty="0" smtClean="0" sz="1050" spc="0">
                <a:latin typeface="Arial"/>
                <a:cs typeface="Arial"/>
              </a:rPr>
              <a:t> appr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ach,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eh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ie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new</a:t>
            </a:r>
            <a:r>
              <a:rPr dirty="0" smtClean="0" sz="1050" spc="0">
                <a:latin typeface="Arial"/>
                <a:cs typeface="Arial"/>
              </a:rPr>
              <a:t> 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lans,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-2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use</a:t>
            </a:r>
            <a:r>
              <a:rPr dirty="0" smtClean="0" sz="1050" spc="0">
                <a:latin typeface="Arial"/>
                <a:cs typeface="Arial"/>
              </a:rPr>
              <a:t> areas,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 ex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use</a:t>
            </a:r>
            <a:r>
              <a:rPr dirty="0" smtClean="0" sz="1050" spc="0">
                <a:latin typeface="Arial"/>
                <a:cs typeface="Arial"/>
              </a:rPr>
              <a:t> 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 occu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ancy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ua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2628" y="3027162"/>
            <a:ext cx="1569085" cy="1391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800"/>
              </a:lnSpc>
            </a:pPr>
            <a:r>
              <a:rPr dirty="0" smtClean="0" sz="105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een d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de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ixe</a:t>
            </a:r>
            <a:r>
              <a:rPr dirty="0" smtClean="0" sz="1050" spc="5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use</a:t>
            </a:r>
            <a:r>
              <a:rPr dirty="0" smtClean="0" sz="1050" spc="0">
                <a:latin typeface="Arial"/>
                <a:cs typeface="Arial"/>
              </a:rPr>
              <a:t> sch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es.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ibu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qu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</a:t>
            </a:r>
            <a:r>
              <a:rPr dirty="0" smtClean="0" sz="1050" spc="0">
                <a:latin typeface="Arial"/>
                <a:cs typeface="Arial"/>
              </a:rPr>
              <a:t> of 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peri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ot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orkda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644" y="5191633"/>
            <a:ext cx="3529965" cy="157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>
                <a:latin typeface="Courier New"/>
                <a:cs typeface="Courier New"/>
              </a:rPr>
              <a:t>Today,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mixed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use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10">
                <a:latin typeface="Courier New"/>
                <a:cs typeface="Courier New"/>
              </a:rPr>
              <a:t>i</a:t>
            </a:r>
            <a:r>
              <a:rPr dirty="0" smtClean="0" sz="900" spc="0">
                <a:latin typeface="Courier New"/>
                <a:cs typeface="Courier New"/>
              </a:rPr>
              <a:t>nco</a:t>
            </a:r>
            <a:r>
              <a:rPr dirty="0" smtClean="0" sz="900" spc="10">
                <a:latin typeface="Courier New"/>
                <a:cs typeface="Courier New"/>
              </a:rPr>
              <a:t>r</a:t>
            </a:r>
            <a:r>
              <a:rPr dirty="0" smtClean="0" sz="900" spc="0">
                <a:latin typeface="Courier New"/>
                <a:cs typeface="Courier New"/>
              </a:rPr>
              <a:t>porates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lessons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f</a:t>
            </a:r>
            <a:r>
              <a:rPr dirty="0" smtClean="0" sz="900" spc="10">
                <a:latin typeface="Courier New"/>
                <a:cs typeface="Courier New"/>
              </a:rPr>
              <a:t>r</a:t>
            </a:r>
            <a:r>
              <a:rPr dirty="0" smtClean="0" sz="900" spc="0">
                <a:latin typeface="Courier New"/>
                <a:cs typeface="Courier New"/>
              </a:rPr>
              <a:t>om </a:t>
            </a:r>
            <a:r>
              <a:rPr dirty="0" smtClean="0" sz="900" spc="10">
                <a:latin typeface="Courier New"/>
                <a:cs typeface="Courier New"/>
              </a:rPr>
              <a:t>t</a:t>
            </a:r>
            <a:r>
              <a:rPr dirty="0" smtClean="0" sz="900" spc="0">
                <a:latin typeface="Courier New"/>
                <a:cs typeface="Courier New"/>
              </a:rPr>
              <a:t>he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past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5324" y="5331333"/>
            <a:ext cx="3805554" cy="2736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010"/>
              </a:lnSpc>
              <a:tabLst>
                <a:tab pos="415925" algn="l"/>
                <a:tab pos="751205" algn="l"/>
                <a:tab pos="989330" algn="l"/>
                <a:tab pos="1225550" algn="l"/>
                <a:tab pos="1827530" algn="l"/>
                <a:tab pos="1949450" algn="l"/>
                <a:tab pos="2599055" algn="l"/>
                <a:tab pos="2888615" algn="l"/>
                <a:tab pos="2969260" algn="l"/>
                <a:tab pos="3588385" algn="l"/>
              </a:tabLst>
            </a:pPr>
            <a:r>
              <a:rPr dirty="0" smtClean="0" sz="900">
                <a:latin typeface="Courier New"/>
                <a:cs typeface="Courier New"/>
              </a:rPr>
              <a:t>with	</a:t>
            </a:r>
            <a:r>
              <a:rPr dirty="0" smtClean="0" sz="900">
                <a:latin typeface="Courier New"/>
                <a:cs typeface="Courier New"/>
              </a:rPr>
              <a:t>the	</a:t>
            </a:r>
            <a:r>
              <a:rPr dirty="0" smtClean="0" sz="900">
                <a:latin typeface="Courier New"/>
                <a:cs typeface="Courier New"/>
              </a:rPr>
              <a:t>needs	</a:t>
            </a:r>
            <a:r>
              <a:rPr dirty="0" smtClean="0" sz="900">
                <a:latin typeface="Courier New"/>
                <a:cs typeface="Courier New"/>
              </a:rPr>
              <a:t>and		</a:t>
            </a:r>
            <a:r>
              <a:rPr dirty="0" smtClean="0" sz="900">
                <a:latin typeface="Courier New"/>
                <a:cs typeface="Courier New"/>
              </a:rPr>
              <a:t>awareness </a:t>
            </a:r>
            <a:r>
              <a:rPr dirty="0" smtClean="0" sz="900" spc="-12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of		</a:t>
            </a:r>
            <a:r>
              <a:rPr dirty="0" smtClean="0" sz="900" spc="0">
                <a:latin typeface="Courier New"/>
                <a:cs typeface="Courier New"/>
              </a:rPr>
              <a:t>contemporary</a:t>
            </a:r>
            <a:r>
              <a:rPr dirty="0" smtClean="0" sz="900" spc="0">
                <a:latin typeface="Courier New"/>
                <a:cs typeface="Courier New"/>
              </a:rPr>
              <a:t> deve</a:t>
            </a:r>
            <a:r>
              <a:rPr dirty="0" smtClean="0" sz="900" spc="-5">
                <a:latin typeface="Courier New"/>
                <a:cs typeface="Courier New"/>
              </a:rPr>
              <a:t>l</a:t>
            </a:r>
            <a:r>
              <a:rPr dirty="0" smtClean="0" sz="900" spc="10">
                <a:latin typeface="Courier New"/>
                <a:cs typeface="Courier New"/>
              </a:rPr>
              <a:t>o</a:t>
            </a:r>
            <a:r>
              <a:rPr dirty="0" smtClean="0" sz="900" spc="0">
                <a:latin typeface="Courier New"/>
                <a:cs typeface="Courier New"/>
              </a:rPr>
              <a:t>pment.	</a:t>
            </a:r>
            <a:r>
              <a:rPr dirty="0" smtClean="0" sz="900" spc="0">
                <a:latin typeface="Courier New"/>
                <a:cs typeface="Courier New"/>
              </a:rPr>
              <a:t>Generally,	</a:t>
            </a:r>
            <a:r>
              <a:rPr dirty="0" smtClean="0" sz="900" spc="0">
                <a:latin typeface="Courier New"/>
                <a:cs typeface="Courier New"/>
              </a:rPr>
              <a:t>so</a:t>
            </a:r>
            <a:r>
              <a:rPr dirty="0" smtClean="0" sz="900" spc="-5">
                <a:latin typeface="Courier New"/>
                <a:cs typeface="Courier New"/>
              </a:rPr>
              <a:t>l</a:t>
            </a:r>
            <a:r>
              <a:rPr dirty="0" smtClean="0" sz="900" spc="10">
                <a:latin typeface="Courier New"/>
                <a:cs typeface="Courier New"/>
              </a:rPr>
              <a:t>u</a:t>
            </a:r>
            <a:r>
              <a:rPr dirty="0" smtClean="0" sz="900" spc="0">
                <a:latin typeface="Courier New"/>
                <a:cs typeface="Courier New"/>
              </a:rPr>
              <a:t>tions	</a:t>
            </a:r>
            <a:r>
              <a:rPr dirty="0" smtClean="0" sz="900" spc="0">
                <a:latin typeface="Courier New"/>
                <a:cs typeface="Courier New"/>
              </a:rPr>
              <a:t>to	</a:t>
            </a:r>
            <a:r>
              <a:rPr dirty="0" smtClean="0" sz="900" spc="0">
                <a:latin typeface="Courier New"/>
                <a:cs typeface="Courier New"/>
              </a:rPr>
              <a:t>ov</a:t>
            </a:r>
            <a:r>
              <a:rPr dirty="0" smtClean="0" sz="900" spc="-15">
                <a:latin typeface="Courier New"/>
                <a:cs typeface="Courier New"/>
              </a:rPr>
              <a:t>e</a:t>
            </a:r>
            <a:r>
              <a:rPr dirty="0" smtClean="0" sz="900" spc="0">
                <a:latin typeface="Courier New"/>
                <a:cs typeface="Courier New"/>
              </a:rPr>
              <a:t>rcome	</a:t>
            </a:r>
            <a:r>
              <a:rPr dirty="0" smtClean="0" sz="900" spc="0">
                <a:latin typeface="Courier New"/>
                <a:cs typeface="Courier New"/>
              </a:rPr>
              <a:t>t</a:t>
            </a:r>
            <a:r>
              <a:rPr dirty="0" smtClean="0" sz="900" spc="-15">
                <a:latin typeface="Courier New"/>
                <a:cs typeface="Courier New"/>
              </a:rPr>
              <a:t>h</a:t>
            </a:r>
            <a:r>
              <a:rPr dirty="0" smtClean="0" sz="900" spc="0">
                <a:latin typeface="Courier New"/>
                <a:cs typeface="Courier New"/>
              </a:rPr>
              <a:t>e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324" y="5585983"/>
            <a:ext cx="3806190" cy="662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3600"/>
              </a:lnSpc>
            </a:pPr>
            <a:r>
              <a:rPr dirty="0" smtClean="0" sz="900">
                <a:latin typeface="Courier New"/>
                <a:cs typeface="Courier New"/>
              </a:rPr>
              <a:t>barriers</a:t>
            </a:r>
            <a:r>
              <a:rPr dirty="0" smtClean="0" sz="900" spc="3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that</a:t>
            </a:r>
            <a:r>
              <a:rPr dirty="0" smtClean="0" sz="900" spc="-6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prevent</a:t>
            </a:r>
            <a:r>
              <a:rPr dirty="0" smtClean="0" sz="900" spc="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the</a:t>
            </a:r>
            <a:r>
              <a:rPr dirty="0" smtClean="0" sz="900" spc="2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building</a:t>
            </a:r>
            <a:r>
              <a:rPr dirty="0" smtClean="0" sz="900" spc="20">
                <a:latin typeface="Courier New"/>
                <a:cs typeface="Courier New"/>
              </a:rPr>
              <a:t> </a:t>
            </a:r>
            <a:r>
              <a:rPr dirty="0" smtClean="0" sz="900" spc="-15">
                <a:latin typeface="Courier New"/>
                <a:cs typeface="Courier New"/>
              </a:rPr>
              <a:t>o</a:t>
            </a:r>
            <a:r>
              <a:rPr dirty="0" smtClean="0" sz="900" spc="0">
                <a:latin typeface="Courier New"/>
                <a:cs typeface="Courier New"/>
              </a:rPr>
              <a:t>f</a:t>
            </a:r>
            <a:r>
              <a:rPr dirty="0" smtClean="0" sz="900" spc="2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affor</a:t>
            </a:r>
            <a:r>
              <a:rPr dirty="0" smtClean="0" sz="900" spc="-15">
                <a:latin typeface="Courier New"/>
                <a:cs typeface="Courier New"/>
              </a:rPr>
              <a:t>d</a:t>
            </a:r>
            <a:r>
              <a:rPr dirty="0" smtClean="0" sz="900" spc="0">
                <a:latin typeface="Courier New"/>
                <a:cs typeface="Courier New"/>
              </a:rPr>
              <a:t>able</a:t>
            </a:r>
            <a:r>
              <a:rPr dirty="0" smtClean="0" sz="900" spc="2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mixe</a:t>
            </a:r>
            <a:r>
              <a:rPr dirty="0" smtClean="0" sz="900" spc="-5">
                <a:latin typeface="Courier New"/>
                <a:cs typeface="Courier New"/>
              </a:rPr>
              <a:t>d</a:t>
            </a:r>
            <a:r>
              <a:rPr dirty="0" smtClean="0" sz="900" spc="0">
                <a:latin typeface="Courier New"/>
                <a:cs typeface="Courier New"/>
              </a:rPr>
              <a:t>-</a:t>
            </a:r>
            <a:r>
              <a:rPr dirty="0" smtClean="0" sz="900" spc="0">
                <a:latin typeface="Courier New"/>
                <a:cs typeface="Courier New"/>
              </a:rPr>
              <a:t> use </a:t>
            </a:r>
            <a:r>
              <a:rPr dirty="0" smtClean="0" sz="900" spc="10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communities </a:t>
            </a:r>
            <a:r>
              <a:rPr dirty="0" smtClean="0" sz="900" spc="10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should </a:t>
            </a:r>
            <a:r>
              <a:rPr dirty="0" smtClean="0" sz="900" spc="11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be </a:t>
            </a:r>
            <a:r>
              <a:rPr dirty="0" smtClean="0" sz="900" spc="8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based </a:t>
            </a:r>
            <a:r>
              <a:rPr dirty="0" smtClean="0" sz="900" spc="10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on </a:t>
            </a:r>
            <a:r>
              <a:rPr dirty="0" smtClean="0" sz="900" spc="10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the </a:t>
            </a:r>
            <a:r>
              <a:rPr dirty="0" smtClean="0" sz="900" spc="-4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critical</a:t>
            </a:r>
            <a:r>
              <a:rPr dirty="0" smtClean="0" sz="900" spc="0">
                <a:latin typeface="Courier New"/>
                <a:cs typeface="Courier New"/>
              </a:rPr>
              <a:t> dimensions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of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affordability</a:t>
            </a:r>
            <a:r>
              <a:rPr dirty="0" smtClean="0" sz="900" spc="0">
                <a:latin typeface="Courier New"/>
                <a:cs typeface="Courier New"/>
              </a:rPr>
              <a:t>,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land</a:t>
            </a:r>
            <a:r>
              <a:rPr dirty="0" smtClean="0" sz="900" spc="190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us</a:t>
            </a:r>
            <a:r>
              <a:rPr dirty="0" smtClean="0" sz="900" spc="-5" b="1">
                <a:latin typeface="Courier New"/>
                <a:cs typeface="Courier New"/>
              </a:rPr>
              <a:t>e</a:t>
            </a:r>
            <a:r>
              <a:rPr dirty="0" smtClean="0" sz="900" spc="0">
                <a:latin typeface="Courier New"/>
                <a:cs typeface="Courier New"/>
              </a:rPr>
              <a:t>,</a:t>
            </a:r>
            <a:r>
              <a:rPr dirty="0" smtClean="0" sz="900" spc="190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pub</a:t>
            </a:r>
            <a:r>
              <a:rPr dirty="0" smtClean="0" sz="900" spc="-15" b="1">
                <a:latin typeface="Courier New"/>
                <a:cs typeface="Courier New"/>
              </a:rPr>
              <a:t>l</a:t>
            </a:r>
            <a:r>
              <a:rPr dirty="0" smtClean="0" sz="900" spc="0" b="1">
                <a:latin typeface="Courier New"/>
                <a:cs typeface="Courier New"/>
              </a:rPr>
              <a:t>ic</a:t>
            </a:r>
            <a:r>
              <a:rPr dirty="0" smtClean="0" sz="900" spc="190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private</a:t>
            </a:r>
            <a:r>
              <a:rPr dirty="0" smtClean="0" sz="900" spc="0" b="1">
                <a:latin typeface="Courier New"/>
                <a:cs typeface="Courier New"/>
              </a:rPr>
              <a:t> partnershi</a:t>
            </a:r>
            <a:r>
              <a:rPr dirty="0" smtClean="0" sz="900" spc="-5" b="1">
                <a:latin typeface="Courier New"/>
                <a:cs typeface="Courier New"/>
              </a:rPr>
              <a:t>p</a:t>
            </a:r>
            <a:r>
              <a:rPr dirty="0" smtClean="0" sz="900" spc="0">
                <a:latin typeface="Courier New"/>
                <a:cs typeface="Courier New"/>
              </a:rPr>
              <a:t>,</a:t>
            </a:r>
            <a:r>
              <a:rPr dirty="0" smtClean="0" sz="900" spc="-120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transi</a:t>
            </a:r>
            <a:r>
              <a:rPr dirty="0" smtClean="0" sz="900" spc="-5" b="1">
                <a:latin typeface="Courier New"/>
                <a:cs typeface="Courier New"/>
              </a:rPr>
              <a:t>t</a:t>
            </a:r>
            <a:r>
              <a:rPr dirty="0" smtClean="0" sz="900" spc="0" b="1">
                <a:latin typeface="Courier New"/>
                <a:cs typeface="Courier New"/>
              </a:rPr>
              <a:t>-oriented</a:t>
            </a:r>
            <a:r>
              <a:rPr dirty="0" smtClean="0" sz="900" spc="-125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development</a:t>
            </a:r>
            <a:r>
              <a:rPr dirty="0" smtClean="0" sz="900" spc="0">
                <a:latin typeface="Courier New"/>
                <a:cs typeface="Courier New"/>
              </a:rPr>
              <a:t>,</a:t>
            </a:r>
            <a:r>
              <a:rPr dirty="0" smtClean="0" sz="900" spc="-120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diversity</a:t>
            </a:r>
            <a:r>
              <a:rPr dirty="0" smtClean="0" sz="900" spc="-125" b="1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and</a:t>
            </a:r>
            <a:r>
              <a:rPr dirty="0" smtClean="0" sz="900" spc="0" b="1">
                <a:latin typeface="Courier New"/>
                <a:cs typeface="Courier New"/>
              </a:rPr>
              <a:t> inclusion</a:t>
            </a:r>
            <a:r>
              <a:rPr dirty="0" smtClean="0" sz="900" spc="-5" b="1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as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well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>
                <a:latin typeface="Courier New"/>
                <a:cs typeface="Courier New"/>
              </a:rPr>
              <a:t>as</a:t>
            </a:r>
            <a:r>
              <a:rPr dirty="0" smtClean="0" sz="900" spc="-5">
                <a:latin typeface="Courier New"/>
                <a:cs typeface="Courier New"/>
              </a:rPr>
              <a:t> </a:t>
            </a:r>
            <a:r>
              <a:rPr dirty="0" smtClean="0" sz="900" spc="0" b="1">
                <a:latin typeface="Courier New"/>
                <a:cs typeface="Courier New"/>
              </a:rPr>
              <a:t>education.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5833" y="7859014"/>
            <a:ext cx="2687320" cy="245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900"/>
              </a:lnSpc>
            </a:pPr>
            <a:r>
              <a:rPr dirty="0" smtClean="0" sz="80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en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x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us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pas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 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 c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800" y="8437117"/>
            <a:ext cx="3833495" cy="1880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3970" marR="3213100">
              <a:lnSpc>
                <a:spcPct val="100000"/>
              </a:lnSpc>
            </a:pPr>
            <a:r>
              <a:rPr dirty="0" smtClean="0" sz="800" u="sng">
                <a:latin typeface="Courier New"/>
                <a:cs typeface="Courier New"/>
              </a:rPr>
              <a:t>R</a:t>
            </a:r>
            <a:r>
              <a:rPr dirty="0" smtClean="0" sz="800" spc="-5" u="sng">
                <a:latin typeface="Courier New"/>
                <a:cs typeface="Courier New"/>
              </a:rPr>
              <a:t>e</a:t>
            </a:r>
            <a:r>
              <a:rPr dirty="0" smtClean="0" sz="800" spc="-15" u="sng">
                <a:latin typeface="Courier New"/>
                <a:cs typeface="Courier New"/>
              </a:rPr>
              <a:t>f</a:t>
            </a:r>
            <a:r>
              <a:rPr dirty="0" smtClean="0" sz="800" spc="0" u="sng">
                <a:latin typeface="Courier New"/>
                <a:cs typeface="Courier New"/>
              </a:rPr>
              <a:t>e</a:t>
            </a:r>
            <a:r>
              <a:rPr dirty="0" smtClean="0" sz="800" spc="-5" u="sng">
                <a:latin typeface="Courier New"/>
                <a:cs typeface="Courier New"/>
              </a:rPr>
              <a:t>r</a:t>
            </a:r>
            <a:r>
              <a:rPr dirty="0" smtClean="0" sz="800" spc="-15" u="sng">
                <a:latin typeface="Courier New"/>
                <a:cs typeface="Courier New"/>
              </a:rPr>
              <a:t>e</a:t>
            </a:r>
            <a:r>
              <a:rPr dirty="0" smtClean="0" sz="800" spc="0" u="sng">
                <a:latin typeface="Courier New"/>
                <a:cs typeface="Courier New"/>
              </a:rPr>
              <a:t>n</a:t>
            </a:r>
            <a:r>
              <a:rPr dirty="0" smtClean="0" sz="800" spc="-20" u="sng">
                <a:latin typeface="Courier New"/>
                <a:cs typeface="Courier New"/>
              </a:rPr>
              <a:t>c</a:t>
            </a:r>
            <a:r>
              <a:rPr dirty="0" smtClean="0" sz="800" spc="0" u="sng">
                <a:latin typeface="Courier New"/>
                <a:cs typeface="Courier New"/>
              </a:rPr>
              <a:t>es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52"/>
              </a:spcBef>
            </a:pPr>
            <a:endParaRPr sz="1000"/>
          </a:p>
          <a:p>
            <a:pPr algn="just" marL="13970" marR="12700">
              <a:lnSpc>
                <a:spcPts val="900"/>
              </a:lnSpc>
              <a:buFont typeface="Courier New"/>
              <a:buChar char="-"/>
              <a:tabLst>
                <a:tab pos="14351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/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mi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(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20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1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4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 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1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        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7        </a:t>
            </a:r>
            <a:r>
              <a:rPr dirty="0" smtClean="0" sz="800" spc="-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        </a:t>
            </a:r>
            <a:r>
              <a:rPr dirty="0" smtClean="0" sz="800" spc="-4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0,        </a:t>
            </a:r>
            <a:r>
              <a:rPr dirty="0" smtClean="0" sz="800" spc="-1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om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 h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p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: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p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l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a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n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n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i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n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g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.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c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i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t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y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.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c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l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e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v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e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l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a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n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d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o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h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.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u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s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c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w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p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/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g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l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o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s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s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a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y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i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m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a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g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e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s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s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i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e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_p</a:t>
            </a:r>
            <a:r>
              <a:rPr dirty="0" smtClean="0" sz="800" spc="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l</a:t>
            </a:r>
            <a:r>
              <a:rPr dirty="0" smtClean="0" sz="800" spc="-5">
                <a:latin typeface="Courier New"/>
                <a:cs typeface="Courier New"/>
                <a:hlinkClick r:id="rId7"/>
              </a:rPr>
              <a:t>a</a:t>
            </a:r>
            <a:r>
              <a:rPr dirty="0" smtClean="0" sz="800" spc="-15">
                <a:latin typeface="Courier New"/>
                <a:cs typeface="Courier New"/>
                <a:hlinkClick r:id="rId7"/>
              </a:rPr>
              <a:t>n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.</a:t>
            </a:r>
            <a:r>
              <a:rPr dirty="0" smtClean="0" sz="800" spc="-5">
                <a:latin typeface="Courier New"/>
                <a:cs typeface="Courier New"/>
                <a:hlinkClick r:id="rId7"/>
              </a:rPr>
              <a:t>j</a:t>
            </a:r>
            <a:r>
              <a:rPr dirty="0" smtClean="0" sz="800" spc="-15">
                <a:latin typeface="Courier New"/>
                <a:cs typeface="Courier New"/>
                <a:hlinkClick r:id="rId7"/>
              </a:rPr>
              <a:t>p</a:t>
            </a:r>
            <a:r>
              <a:rPr dirty="0" smtClean="0" sz="800" spc="-5">
                <a:latin typeface="Courier New"/>
                <a:cs typeface="Courier New"/>
                <a:hlinkClick r:id="rId7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29"/>
              </a:spcBef>
              <a:buFont typeface="Courier New"/>
              <a:buChar char="-"/>
            </a:pPr>
            <a:endParaRPr sz="850"/>
          </a:p>
          <a:p>
            <a:pPr algn="just" marL="13970" marR="12700">
              <a:lnSpc>
                <a:spcPct val="95100"/>
              </a:lnSpc>
              <a:buFont typeface="Courier New"/>
              <a:buChar char="-"/>
              <a:tabLst>
                <a:tab pos="18161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 </a:t>
            </a:r>
            <a:r>
              <a:rPr dirty="0" smtClean="0" sz="800" spc="-16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x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-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15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 </a:t>
            </a:r>
            <a:r>
              <a:rPr dirty="0" smtClean="0" sz="800" spc="-16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3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16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-16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 </a:t>
            </a:r>
            <a:r>
              <a:rPr dirty="0" smtClean="0" sz="800" spc="-16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f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 A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4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ty</a:t>
            </a:r>
            <a:r>
              <a:rPr dirty="0" smtClean="0" sz="800" spc="-4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4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8</a:t>
            </a:r>
            <a:r>
              <a:rPr dirty="0" smtClean="0" sz="800" spc="0">
                <a:latin typeface="Courier New"/>
                <a:cs typeface="Courier New"/>
              </a:rPr>
              <a:t> N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1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h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t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p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: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w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w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w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.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d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e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s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i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g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n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c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e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n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e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.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u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m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n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e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d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41"/>
              </a:spcBef>
              <a:buFont typeface="Courier New"/>
              <a:buChar char="-"/>
            </a:pPr>
            <a:endParaRPr sz="850"/>
          </a:p>
          <a:p>
            <a:pPr algn="just" marL="12700" marR="12700">
              <a:lnSpc>
                <a:spcPct val="94600"/>
              </a:lnSpc>
              <a:buFont typeface="Courier New"/>
              <a:buChar char="-"/>
              <a:tabLst>
                <a:tab pos="178435" algn="l"/>
              </a:tabLst>
            </a:pP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20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o,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J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t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Z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 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 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f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8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d: </a:t>
            </a:r>
            <a:r>
              <a:rPr dirty="0" smtClean="0" sz="800" spc="2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  <a:hlinkClick r:id="rId9"/>
              </a:rPr>
              <a:t>H</a:t>
            </a:r>
            <a:r>
              <a:rPr dirty="0" smtClean="0" sz="800" spc="-5">
                <a:latin typeface="Courier New"/>
                <a:cs typeface="Courier New"/>
                <a:hlinkClick r:id="rId9"/>
              </a:rPr>
              <a:t>a</a:t>
            </a:r>
            <a:r>
              <a:rPr dirty="0" smtClean="0" sz="800" spc="-15">
                <a:latin typeface="Courier New"/>
                <a:cs typeface="Courier New"/>
                <a:hlinkClick r:id="rId9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9"/>
              </a:rPr>
              <a:t>v</a:t>
            </a:r>
            <a:r>
              <a:rPr dirty="0" smtClean="0" sz="800" spc="-20">
                <a:latin typeface="Courier New"/>
                <a:cs typeface="Courier New"/>
                <a:hlinkClick r:id="rId9"/>
              </a:rPr>
              <a:t>a</a:t>
            </a:r>
            <a:r>
              <a:rPr dirty="0" smtClean="0" sz="800" spc="-5">
                <a:latin typeface="Courier New"/>
                <a:cs typeface="Courier New"/>
                <a:hlinkClick r:id="rId9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9"/>
              </a:rPr>
              <a:t>d </a:t>
            </a:r>
            <a:r>
              <a:rPr dirty="0" smtClean="0" sz="800" spc="30">
                <a:latin typeface="Courier New"/>
                <a:cs typeface="Courier New"/>
                <a:hlinkClick r:id="rId9"/>
              </a:rPr>
              <a:t> </a:t>
            </a:r>
            <a:r>
              <a:rPr dirty="0" smtClean="0" sz="800" spc="0">
                <a:latin typeface="Courier New"/>
                <a:cs typeface="Courier New"/>
                <a:hlinkClick r:id="rId9"/>
              </a:rPr>
              <a:t>I</a:t>
            </a:r>
            <a:r>
              <a:rPr dirty="0" smtClean="0" sz="800" spc="-5">
                <a:latin typeface="Courier New"/>
                <a:cs typeface="Courier New"/>
                <a:hlinkClick r:id="rId9"/>
              </a:rPr>
              <a:t>n</a:t>
            </a:r>
            <a:r>
              <a:rPr dirty="0" smtClean="0" sz="800" spc="-15">
                <a:latin typeface="Courier New"/>
                <a:cs typeface="Courier New"/>
                <a:hlinkClick r:id="rId9"/>
              </a:rPr>
              <a:t>s</a:t>
            </a:r>
            <a:r>
              <a:rPr dirty="0" smtClean="0" sz="800" spc="0">
                <a:latin typeface="Courier New"/>
                <a:cs typeface="Courier New"/>
                <a:hlinkClick r:id="rId9"/>
              </a:rPr>
              <a:t>t</a:t>
            </a:r>
            <a:r>
              <a:rPr dirty="0" smtClean="0" sz="800" spc="-5">
                <a:latin typeface="Courier New"/>
                <a:cs typeface="Courier New"/>
                <a:hlinkClick r:id="rId9"/>
              </a:rPr>
              <a:t>i</a:t>
            </a:r>
            <a:r>
              <a:rPr dirty="0" smtClean="0" sz="800" spc="-15">
                <a:latin typeface="Courier New"/>
                <a:cs typeface="Courier New"/>
                <a:hlinkClick r:id="rId9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9"/>
              </a:rPr>
              <a:t>u</a:t>
            </a:r>
            <a:r>
              <a:rPr dirty="0" smtClean="0" sz="800" spc="-5">
                <a:latin typeface="Courier New"/>
                <a:cs typeface="Courier New"/>
                <a:hlinkClick r:id="rId9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9"/>
              </a:rPr>
              <a:t>e </a:t>
            </a:r>
            <a:r>
              <a:rPr dirty="0" smtClean="0" sz="800" spc="20">
                <a:latin typeface="Courier New"/>
                <a:cs typeface="Courier New"/>
                <a:hlinkClick r:id="rId9"/>
              </a:rPr>
              <a:t> </a:t>
            </a:r>
            <a:r>
              <a:rPr dirty="0" smtClean="0" sz="800" spc="-5">
                <a:latin typeface="Courier New"/>
                <a:cs typeface="Courier New"/>
                <a:hlinkClick r:id="rId9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9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E</a:t>
            </a:r>
            <a:r>
              <a:rPr dirty="0" smtClean="0" sz="800" spc="-5">
                <a:latin typeface="Courier New"/>
                <a:cs typeface="Courier New"/>
                <a:hlinkClick r:id="rId10"/>
              </a:rPr>
              <a:t>c</a:t>
            </a:r>
            <a:r>
              <a:rPr dirty="0" smtClean="0" sz="800" spc="-15">
                <a:latin typeface="Courier New"/>
                <a:cs typeface="Courier New"/>
                <a:hlinkClick r:id="rId10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n</a:t>
            </a:r>
            <a:r>
              <a:rPr dirty="0" smtClean="0" sz="800" spc="-5">
                <a:latin typeface="Courier New"/>
                <a:cs typeface="Courier New"/>
                <a:hlinkClick r:id="rId10"/>
              </a:rPr>
              <a:t>o</a:t>
            </a:r>
            <a:r>
              <a:rPr dirty="0" smtClean="0" sz="800" spc="-15">
                <a:latin typeface="Courier New"/>
                <a:cs typeface="Courier New"/>
                <a:hlinkClick r:id="rId10"/>
              </a:rPr>
              <a:t>m</a:t>
            </a:r>
            <a:r>
              <a:rPr dirty="0" smtClean="0" sz="800" spc="-5">
                <a:latin typeface="Courier New"/>
                <a:cs typeface="Courier New"/>
                <a:hlinkClick r:id="rId10"/>
              </a:rPr>
              <a:t>i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c</a:t>
            </a:r>
            <a:r>
              <a:rPr dirty="0" smtClean="0" sz="800" spc="235">
                <a:latin typeface="Courier New"/>
                <a:cs typeface="Courier New"/>
                <a:hlinkClick r:id="rId10"/>
              </a:rPr>
              <a:t> </a:t>
            </a:r>
            <a:r>
              <a:rPr dirty="0" smtClean="0" sz="800" spc="-15">
                <a:latin typeface="Courier New"/>
                <a:cs typeface="Courier New"/>
                <a:hlinkClick r:id="rId10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e</a:t>
            </a:r>
            <a:r>
              <a:rPr dirty="0" smtClean="0" sz="800" spc="-20">
                <a:latin typeface="Courier New"/>
                <a:cs typeface="Courier New"/>
                <a:hlinkClick r:id="rId10"/>
              </a:rPr>
              <a:t>s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e</a:t>
            </a:r>
            <a:r>
              <a:rPr dirty="0" smtClean="0" sz="800" spc="-5">
                <a:latin typeface="Courier New"/>
                <a:cs typeface="Courier New"/>
                <a:hlinkClick r:id="rId10"/>
              </a:rPr>
              <a:t>a</a:t>
            </a:r>
            <a:r>
              <a:rPr dirty="0" smtClean="0" sz="800" spc="-15">
                <a:latin typeface="Courier New"/>
                <a:cs typeface="Courier New"/>
                <a:hlinkClick r:id="rId10"/>
              </a:rPr>
              <a:t>r</a:t>
            </a:r>
            <a:r>
              <a:rPr dirty="0" smtClean="0" sz="800" spc="-5">
                <a:latin typeface="Courier New"/>
                <a:cs typeface="Courier New"/>
                <a:hlinkClick r:id="rId10"/>
              </a:rPr>
              <a:t>c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h</a:t>
            </a:r>
            <a:r>
              <a:rPr dirty="0" smtClean="0" sz="800" spc="235">
                <a:latin typeface="Courier New"/>
                <a:cs typeface="Courier New"/>
                <a:hlinkClick r:id="rId10"/>
              </a:rPr>
              <a:t> </a:t>
            </a:r>
            <a:r>
              <a:rPr dirty="0" smtClean="0" sz="800" spc="-5">
                <a:latin typeface="Courier New"/>
                <a:cs typeface="Courier New"/>
                <a:hlinkClick r:id="rId10"/>
              </a:rPr>
              <a:t>W</a:t>
            </a:r>
            <a:r>
              <a:rPr dirty="0" smtClean="0" sz="800" spc="-30">
                <a:latin typeface="Courier New"/>
                <a:cs typeface="Courier New"/>
                <a:hlinkClick r:id="rId10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r</a:t>
            </a:r>
            <a:r>
              <a:rPr dirty="0" smtClean="0" sz="800" spc="-20">
                <a:latin typeface="Courier New"/>
                <a:cs typeface="Courier New"/>
                <a:hlinkClick r:id="rId10"/>
              </a:rPr>
              <a:t>k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i</a:t>
            </a:r>
            <a:r>
              <a:rPr dirty="0" smtClean="0" sz="800" spc="-15">
                <a:latin typeface="Courier New"/>
                <a:cs typeface="Courier New"/>
                <a:hlinkClick r:id="rId10"/>
              </a:rPr>
              <a:t>n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g</a:t>
            </a:r>
            <a:r>
              <a:rPr dirty="0" smtClean="0" sz="800" spc="235">
                <a:latin typeface="Courier New"/>
                <a:cs typeface="Courier New"/>
                <a:hlinkClick r:id="rId10"/>
              </a:rPr>
              <a:t> 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P</a:t>
            </a:r>
            <a:r>
              <a:rPr dirty="0" smtClean="0" sz="800" spc="-5">
                <a:latin typeface="Courier New"/>
                <a:cs typeface="Courier New"/>
                <a:hlinkClick r:id="rId10"/>
              </a:rPr>
              <a:t>a</a:t>
            </a:r>
            <a:r>
              <a:rPr dirty="0" smtClean="0" sz="800" spc="-15">
                <a:latin typeface="Courier New"/>
                <a:cs typeface="Courier New"/>
                <a:hlinkClick r:id="rId10"/>
              </a:rPr>
              <a:t>p</a:t>
            </a:r>
            <a:r>
              <a:rPr dirty="0" smtClean="0" sz="800" spc="0">
                <a:latin typeface="Courier New"/>
                <a:cs typeface="Courier New"/>
                <a:hlinkClick r:id="rId10"/>
              </a:rPr>
              <a:t>e</a:t>
            </a:r>
            <a:r>
              <a:rPr dirty="0" smtClean="0" sz="800" spc="-20">
                <a:latin typeface="Courier New"/>
                <a:cs typeface="Courier New"/>
                <a:hlinkClick r:id="rId10"/>
              </a:rPr>
              <a:t>r</a:t>
            </a:r>
            <a:r>
              <a:rPr dirty="0" smtClean="0" sz="800" spc="-5">
                <a:latin typeface="Courier New"/>
                <a:cs typeface="Courier New"/>
                <a:hlinkClick r:id="rId10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2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1</a:t>
            </a:r>
            <a:r>
              <a:rPr dirty="0" smtClean="0" sz="800" spc="-20">
                <a:latin typeface="Courier New"/>
                <a:cs typeface="Courier New"/>
              </a:rPr>
              <a:t>9</a:t>
            </a:r>
            <a:r>
              <a:rPr dirty="0" smtClean="0" sz="800" spc="0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8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23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2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15</a:t>
            </a:r>
            <a:r>
              <a:rPr dirty="0" smtClean="0" sz="800" spc="0">
                <a:latin typeface="Courier New"/>
                <a:cs typeface="Courier New"/>
              </a:rPr>
              <a:t>,                                                     </a:t>
            </a:r>
            <a:r>
              <a:rPr dirty="0" smtClean="0" sz="800" spc="229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1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endParaRPr sz="800">
              <a:latin typeface="Courier New"/>
              <a:cs typeface="Courier New"/>
            </a:endParaRPr>
          </a:p>
          <a:p>
            <a:pPr algn="just" marL="12700" marR="258445">
              <a:lnSpc>
                <a:spcPts val="900"/>
              </a:lnSpc>
            </a:pPr>
            <a:r>
              <a:rPr dirty="0" smtClean="0" sz="800">
                <a:latin typeface="Courier New"/>
                <a:cs typeface="Courier New"/>
                <a:hlinkClick r:id="rId11"/>
              </a:rPr>
              <a:t>h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p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/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w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w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w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.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e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c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n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m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i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c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s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h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a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v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a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r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d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e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d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u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p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u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b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h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i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e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/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2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0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0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2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/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h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i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e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1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9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4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8</a:t>
            </a:r>
            <a:r>
              <a:rPr dirty="0" smtClean="0" sz="800" spc="-5">
                <a:latin typeface="Courier New"/>
                <a:cs typeface="Courier New"/>
                <a:hlinkClick r:id="rId11"/>
              </a:rPr>
              <a:t>.</a:t>
            </a:r>
            <a:r>
              <a:rPr dirty="0" smtClean="0" sz="800" spc="-15">
                <a:latin typeface="Courier New"/>
                <a:cs typeface="Courier New"/>
                <a:hlinkClick r:id="rId11"/>
              </a:rPr>
              <a:t>p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d</a:t>
            </a:r>
            <a:r>
              <a:rPr dirty="0" smtClean="0" sz="800" spc="-20">
                <a:latin typeface="Courier New"/>
                <a:cs typeface="Courier New"/>
                <a:hlinkClick r:id="rId11"/>
              </a:rPr>
              <a:t>f</a:t>
            </a:r>
            <a:r>
              <a:rPr dirty="0" smtClean="0" sz="800" spc="0">
                <a:latin typeface="Courier New"/>
                <a:cs typeface="Courier New"/>
                <a:hlinkClick r:id="rId11"/>
              </a:rPr>
              <a:t>.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4301" y="4518278"/>
            <a:ext cx="1946910" cy="4768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60325">
              <a:lnSpc>
                <a:spcPts val="910"/>
              </a:lnSpc>
            </a:pPr>
            <a:r>
              <a:rPr dirty="0" smtClean="0" sz="800">
                <a:latin typeface="Courier New"/>
                <a:cs typeface="Courier New"/>
                <a:hlinkClick r:id="rId12"/>
              </a:rPr>
              <a:t>h</a:t>
            </a:r>
            <a:r>
              <a:rPr dirty="0" smtClean="0" sz="800" spc="-5">
                <a:latin typeface="Courier New"/>
                <a:cs typeface="Courier New"/>
                <a:hlinkClick r:id="rId12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12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p</a:t>
            </a:r>
            <a:r>
              <a:rPr dirty="0" smtClean="0" sz="800" spc="-5">
                <a:latin typeface="Courier New"/>
                <a:cs typeface="Courier New"/>
                <a:hlinkClick r:id="rId12"/>
              </a:rPr>
              <a:t>:</a:t>
            </a:r>
            <a:r>
              <a:rPr dirty="0" smtClean="0" sz="800" spc="-15">
                <a:latin typeface="Courier New"/>
                <a:cs typeface="Courier New"/>
                <a:hlinkClick r:id="rId12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12"/>
              </a:rPr>
              <a:t>w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w</a:t>
            </a:r>
            <a:r>
              <a:rPr dirty="0" smtClean="0" sz="800" spc="-5">
                <a:latin typeface="Courier New"/>
                <a:cs typeface="Courier New"/>
                <a:hlinkClick r:id="rId12"/>
              </a:rPr>
              <a:t>w</a:t>
            </a:r>
            <a:r>
              <a:rPr dirty="0" smtClean="0" sz="800" spc="-15">
                <a:latin typeface="Courier New"/>
                <a:cs typeface="Courier New"/>
                <a:hlinkClick r:id="rId12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t</a:t>
            </a:r>
            <a:r>
              <a:rPr dirty="0" smtClean="0" sz="800" spc="-20">
                <a:latin typeface="Courier New"/>
                <a:cs typeface="Courier New"/>
                <a:hlinkClick r:id="rId12"/>
              </a:rPr>
              <a:t>j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p</a:t>
            </a:r>
            <a:r>
              <a:rPr dirty="0" smtClean="0" sz="800" spc="-20">
                <a:latin typeface="Courier New"/>
                <a:cs typeface="Courier New"/>
                <a:hlinkClick r:id="rId12"/>
              </a:rPr>
              <a:t>d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c</a:t>
            </a:r>
            <a:r>
              <a:rPr dirty="0" smtClean="0" sz="800" spc="-5">
                <a:latin typeface="Courier New"/>
                <a:cs typeface="Courier New"/>
                <a:hlinkClick r:id="rId12"/>
              </a:rPr>
              <a:t>.</a:t>
            </a:r>
            <a:r>
              <a:rPr dirty="0" smtClean="0" sz="800" spc="-15">
                <a:latin typeface="Courier New"/>
                <a:cs typeface="Courier New"/>
                <a:hlinkClick r:id="rId12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r</a:t>
            </a:r>
            <a:r>
              <a:rPr dirty="0" smtClean="0" sz="800" spc="-20">
                <a:latin typeface="Courier New"/>
                <a:cs typeface="Courier New"/>
                <a:hlinkClick r:id="rId12"/>
              </a:rPr>
              <a:t>g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/</a:t>
            </a:r>
            <a:r>
              <a:rPr dirty="0" smtClean="0" sz="800" spc="-5">
                <a:latin typeface="Courier New"/>
                <a:cs typeface="Courier New"/>
                <a:hlinkClick r:id="rId12"/>
              </a:rPr>
              <a:t>h</a:t>
            </a:r>
            <a:r>
              <a:rPr dirty="0" smtClean="0" sz="800" spc="-15">
                <a:latin typeface="Courier New"/>
                <a:cs typeface="Courier New"/>
                <a:hlinkClick r:id="rId12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u</a:t>
            </a:r>
            <a:r>
              <a:rPr dirty="0" smtClean="0" sz="800" spc="-20">
                <a:latin typeface="Courier New"/>
                <a:cs typeface="Courier New"/>
                <a:hlinkClick r:id="rId12"/>
              </a:rPr>
              <a:t>s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i</a:t>
            </a:r>
            <a:r>
              <a:rPr dirty="0" smtClean="0" sz="800" spc="-5">
                <a:latin typeface="Courier New"/>
                <a:cs typeface="Courier New"/>
                <a:hlinkClick r:id="rId12"/>
              </a:rPr>
              <a:t>n</a:t>
            </a:r>
            <a:r>
              <a:rPr dirty="0" smtClean="0" sz="800" spc="-15">
                <a:latin typeface="Courier New"/>
                <a:cs typeface="Courier New"/>
                <a:hlinkClick r:id="rId12"/>
              </a:rPr>
              <a:t>g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/</a:t>
            </a:r>
            <a:r>
              <a:rPr dirty="0" smtClean="0" sz="800" spc="-5">
                <a:latin typeface="Courier New"/>
                <a:cs typeface="Courier New"/>
                <a:hlinkClick r:id="rId12"/>
              </a:rPr>
              <a:t>m</a:t>
            </a:r>
            <a:r>
              <a:rPr dirty="0" smtClean="0" sz="800" spc="0">
                <a:latin typeface="Courier New"/>
                <a:cs typeface="Courier New"/>
                <a:hlinkClick r:id="rId12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  <a:hlinkClick r:id="rId13"/>
              </a:rPr>
              <a:t>x</a:t>
            </a:r>
            <a:r>
              <a:rPr dirty="0" smtClean="0" sz="800" spc="-5">
                <a:latin typeface="Courier New"/>
                <a:cs typeface="Courier New"/>
                <a:hlinkClick r:id="rId13"/>
              </a:rPr>
              <a:t>e</a:t>
            </a:r>
            <a:r>
              <a:rPr dirty="0" smtClean="0" sz="800" spc="-15">
                <a:latin typeface="Courier New"/>
                <a:cs typeface="Courier New"/>
                <a:hlinkClick r:id="rId13"/>
              </a:rPr>
              <a:t>d</a:t>
            </a:r>
            <a:r>
              <a:rPr dirty="0" smtClean="0" sz="800" spc="0">
                <a:latin typeface="Courier New"/>
                <a:cs typeface="Courier New"/>
                <a:hlinkClick r:id="rId13"/>
              </a:rPr>
              <a:t>u</a:t>
            </a:r>
            <a:r>
              <a:rPr dirty="0" smtClean="0" sz="800" spc="-5">
                <a:latin typeface="Courier New"/>
                <a:cs typeface="Courier New"/>
                <a:hlinkClick r:id="rId13"/>
              </a:rPr>
              <a:t>s</a:t>
            </a:r>
            <a:r>
              <a:rPr dirty="0" smtClean="0" sz="800" spc="-15">
                <a:latin typeface="Courier New"/>
                <a:cs typeface="Courier New"/>
                <a:hlinkClick r:id="rId13"/>
              </a:rPr>
              <a:t>e</a:t>
            </a:r>
            <a:r>
              <a:rPr dirty="0" smtClean="0" sz="800" spc="0">
                <a:latin typeface="Courier New"/>
                <a:cs typeface="Courier New"/>
                <a:hlinkClick r:id="rId13"/>
              </a:rPr>
              <a:t>.</a:t>
            </a:r>
            <a:r>
              <a:rPr dirty="0" smtClean="0" sz="800" spc="-20">
                <a:latin typeface="Courier New"/>
                <a:cs typeface="Courier New"/>
                <a:hlinkClick r:id="rId13"/>
              </a:rPr>
              <a:t>a</a:t>
            </a:r>
            <a:r>
              <a:rPr dirty="0" smtClean="0" sz="800" spc="0">
                <a:latin typeface="Courier New"/>
                <a:cs typeface="Courier New"/>
                <a:hlinkClick r:id="rId13"/>
              </a:rPr>
              <a:t>s</a:t>
            </a:r>
            <a:r>
              <a:rPr dirty="0" smtClean="0" sz="800" spc="-5">
                <a:latin typeface="Courier New"/>
                <a:cs typeface="Courier New"/>
                <a:hlinkClick r:id="rId13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18"/>
              </a:spcBef>
            </a:pPr>
            <a:endParaRPr sz="800"/>
          </a:p>
          <a:p>
            <a:pPr marL="8382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- </a:t>
            </a:r>
            <a:r>
              <a:rPr dirty="0" smtClean="0" sz="800" spc="-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5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P.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65928" y="4967859"/>
            <a:ext cx="125476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76935" algn="l"/>
              </a:tabLst>
            </a:pPr>
            <a:r>
              <a:rPr dirty="0" smtClean="0" sz="80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-15">
                <a:latin typeface="Courier New"/>
                <a:cs typeface="Courier New"/>
              </a:rPr>
              <a:t>9</a:t>
            </a:r>
            <a:r>
              <a:rPr dirty="0" smtClean="0" sz="800" spc="0">
                <a:latin typeface="Courier New"/>
                <a:cs typeface="Courier New"/>
              </a:rPr>
              <a:t>9</a:t>
            </a:r>
            <a:r>
              <a:rPr dirty="0" smtClean="0" sz="800" spc="-5">
                <a:latin typeface="Courier New"/>
                <a:cs typeface="Courier New"/>
              </a:rPr>
              <a:t>9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	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09894" y="4978019"/>
            <a:ext cx="631190" cy="245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24815">
              <a:lnSpc>
                <a:spcPts val="900"/>
              </a:lnSpc>
            </a:pP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 O</a:t>
            </a:r>
            <a:r>
              <a:rPr dirty="0" smtClean="0" sz="800" spc="-5">
                <a:latin typeface="Courier New"/>
                <a:cs typeface="Courier New"/>
              </a:rPr>
              <a:t>v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65928" y="5082159"/>
            <a:ext cx="93345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y: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65928" y="5206872"/>
            <a:ext cx="1875155" cy="245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900"/>
              </a:lnSpc>
            </a:pPr>
            <a:r>
              <a:rPr dirty="0" smtClean="0" sz="80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le</a:t>
            </a:r>
            <a:r>
              <a:rPr dirty="0" smtClean="0" sz="800" spc="-114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e.</a:t>
            </a:r>
            <a:r>
              <a:rPr dirty="0" smtClean="0" sz="800" spc="-10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0">
                <a:latin typeface="Courier New"/>
                <a:cs typeface="Courier New"/>
              </a:rPr>
              <a:t> I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5830" y="809625"/>
            <a:ext cx="3789045" cy="4152900"/>
          </a:xfrm>
          <a:custGeom>
            <a:avLst/>
            <a:gdLst/>
            <a:ahLst/>
            <a:cxnLst/>
            <a:rect l="l" t="t" r="r" b="b"/>
            <a:pathLst>
              <a:path w="3789045" h="4152900">
                <a:moveTo>
                  <a:pt x="0" y="4152900"/>
                </a:moveTo>
                <a:lnTo>
                  <a:pt x="3789045" y="4152900"/>
                </a:lnTo>
                <a:lnTo>
                  <a:pt x="3789045" y="0"/>
                </a:lnTo>
                <a:lnTo>
                  <a:pt x="0" y="0"/>
                </a:lnTo>
                <a:lnTo>
                  <a:pt x="0" y="415290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19810" y="1001394"/>
            <a:ext cx="3599815" cy="2709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875529" y="809625"/>
            <a:ext cx="1800225" cy="4152900"/>
          </a:xfrm>
          <a:custGeom>
            <a:avLst/>
            <a:gdLst/>
            <a:ahLst/>
            <a:cxnLst/>
            <a:rect l="l" t="t" r="r" b="b"/>
            <a:pathLst>
              <a:path w="1800225" h="4152900">
                <a:moveTo>
                  <a:pt x="0" y="4152900"/>
                </a:moveTo>
                <a:lnTo>
                  <a:pt x="1800225" y="4152900"/>
                </a:lnTo>
                <a:lnTo>
                  <a:pt x="1800225" y="0"/>
                </a:lnTo>
                <a:lnTo>
                  <a:pt x="0" y="0"/>
                </a:lnTo>
                <a:lnTo>
                  <a:pt x="0" y="415290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15669" y="5206238"/>
            <a:ext cx="5760084" cy="2895600"/>
          </a:xfrm>
          <a:custGeom>
            <a:avLst/>
            <a:gdLst/>
            <a:ahLst/>
            <a:cxnLst/>
            <a:rect l="l" t="t" r="r" b="b"/>
            <a:pathLst>
              <a:path w="5760084" h="2895600">
                <a:moveTo>
                  <a:pt x="0" y="2895600"/>
                </a:moveTo>
                <a:lnTo>
                  <a:pt x="5760084" y="2895600"/>
                </a:lnTo>
                <a:lnTo>
                  <a:pt x="5760084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995170" y="6174613"/>
            <a:ext cx="3597909" cy="1776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25830" y="8258175"/>
            <a:ext cx="5760085" cy="1428750"/>
          </a:xfrm>
          <a:custGeom>
            <a:avLst/>
            <a:gdLst/>
            <a:ahLst/>
            <a:cxnLst/>
            <a:rect l="l" t="t" r="r" b="b"/>
            <a:pathLst>
              <a:path w="5760085" h="1428750">
                <a:moveTo>
                  <a:pt x="0" y="1428750"/>
                </a:moveTo>
                <a:lnTo>
                  <a:pt x="5760085" y="1428750"/>
                </a:lnTo>
                <a:lnTo>
                  <a:pt x="5760085" y="0"/>
                </a:lnTo>
                <a:lnTo>
                  <a:pt x="0" y="0"/>
                </a:lnTo>
                <a:lnTo>
                  <a:pt x="0" y="142875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956428" y="984620"/>
            <a:ext cx="1576070" cy="185038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800"/>
              </a:lnSpc>
            </a:pPr>
            <a:r>
              <a:rPr dirty="0" smtClean="0" sz="1050">
                <a:latin typeface="Arial"/>
                <a:cs typeface="Arial"/>
              </a:rPr>
              <a:t>Ch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op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lex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nder,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“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</a:t>
            </a:r>
            <a:r>
              <a:rPr dirty="0" smtClean="0" sz="1050" spc="0">
                <a:latin typeface="Arial"/>
                <a:cs typeface="Arial"/>
              </a:rPr>
              <a:t> Lan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ua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e”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0">
                <a:latin typeface="Arial"/>
                <a:cs typeface="Arial"/>
              </a:rPr>
              <a:t>‘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ss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3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il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,</a:t>
            </a:r>
            <a:r>
              <a:rPr dirty="0" smtClean="0" sz="1050" spc="0">
                <a:latin typeface="Arial"/>
                <a:cs typeface="Arial"/>
              </a:rPr>
              <a:t>”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propo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em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o</a:t>
            </a:r>
            <a:r>
              <a:rPr dirty="0" smtClean="0" sz="1050" spc="-10" b="1">
                <a:latin typeface="Arial"/>
                <a:cs typeface="Arial"/>
              </a:rPr>
              <a:t>b</a:t>
            </a:r>
            <a:r>
              <a:rPr dirty="0" smtClean="0" sz="1050" spc="0" b="1">
                <a:latin typeface="Arial"/>
                <a:cs typeface="Arial"/>
              </a:rPr>
              <a:t>ser</a:t>
            </a:r>
            <a:r>
              <a:rPr dirty="0" smtClean="0" sz="1050" spc="-15" b="1">
                <a:latin typeface="Arial"/>
                <a:cs typeface="Arial"/>
              </a:rPr>
              <a:t>v</a:t>
            </a:r>
            <a:r>
              <a:rPr dirty="0" smtClean="0" sz="1050" spc="0" b="1">
                <a:latin typeface="Arial"/>
                <a:cs typeface="Arial"/>
              </a:rPr>
              <a:t>e</a:t>
            </a:r>
            <a:r>
              <a:rPr dirty="0" smtClean="0" sz="1050" spc="-5" b="1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0">
                <a:latin typeface="Arial"/>
                <a:cs typeface="Arial"/>
              </a:rPr>
              <a:t> id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 beha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id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0">
                <a:latin typeface="Arial"/>
                <a:cs typeface="Arial"/>
              </a:rPr>
              <a:t> and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by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scern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of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aces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inha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7160" y="3869055"/>
            <a:ext cx="353187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x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x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li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7160" y="4275454"/>
            <a:ext cx="3632835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00"/>
              </a:lnSpc>
            </a:pPr>
            <a:r>
              <a:rPr dirty="0" smtClean="0" sz="1050">
                <a:latin typeface="Arial"/>
                <a:cs typeface="Arial"/>
              </a:rPr>
              <a:t>The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earn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how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ge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2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u-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6428" y="2954748"/>
            <a:ext cx="1568450" cy="199008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100"/>
              </a:lnSpc>
            </a:pPr>
            <a:r>
              <a:rPr dirty="0" smtClean="0" sz="1050">
                <a:latin typeface="Arial"/>
                <a:cs typeface="Arial"/>
              </a:rPr>
              <a:t>The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 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archi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new</a:t>
            </a:r>
            <a:r>
              <a:rPr dirty="0" smtClean="0" sz="1050" spc="0">
                <a:latin typeface="Arial"/>
                <a:cs typeface="Arial"/>
              </a:rPr>
              <a:t> spac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new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s;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sha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il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;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ll 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pe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ors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uch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ber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 peo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 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amount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peo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6492" y="5414404"/>
            <a:ext cx="5604510" cy="629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6500"/>
              </a:lnSpc>
            </a:pPr>
            <a:r>
              <a:rPr dirty="0" smtClean="0" sz="1050">
                <a:latin typeface="Arial"/>
                <a:cs typeface="Arial"/>
              </a:rPr>
              <a:t>Con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arch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ect 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Ra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kine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 b="1">
                <a:latin typeface="Arial"/>
                <a:cs typeface="Arial"/>
              </a:rPr>
              <a:t>o</a:t>
            </a:r>
            <a:r>
              <a:rPr dirty="0" smtClean="0" sz="1050" spc="0" b="1">
                <a:latin typeface="Arial"/>
                <a:cs typeface="Arial"/>
              </a:rPr>
              <a:t>bser</a:t>
            </a:r>
            <a:r>
              <a:rPr dirty="0" smtClean="0" sz="1050" spc="-15" b="1">
                <a:latin typeface="Arial"/>
                <a:cs typeface="Arial"/>
              </a:rPr>
              <a:t>v</a:t>
            </a:r>
            <a:r>
              <a:rPr dirty="0" smtClean="0" sz="1050" spc="0" b="1">
                <a:latin typeface="Arial"/>
                <a:cs typeface="Arial"/>
              </a:rPr>
              <a:t>ed </a:t>
            </a:r>
            <a:r>
              <a:rPr dirty="0" smtClean="0" sz="1050" spc="45" b="1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and </a:t>
            </a:r>
            <a:r>
              <a:rPr dirty="0" smtClean="0" sz="1050" spc="40" b="1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es</a:t>
            </a:r>
            <a:r>
              <a:rPr dirty="0" smtClean="0" sz="1050" spc="-15" b="1">
                <a:latin typeface="Arial"/>
                <a:cs typeface="Arial"/>
              </a:rPr>
              <a:t>t</a:t>
            </a:r>
            <a:r>
              <a:rPr dirty="0" smtClean="0" sz="1050" spc="0" b="1">
                <a:latin typeface="Arial"/>
                <a:cs typeface="Arial"/>
              </a:rPr>
              <a:t>ab</a:t>
            </a:r>
            <a:r>
              <a:rPr dirty="0" smtClean="0" sz="1050" spc="-10" b="1">
                <a:latin typeface="Arial"/>
                <a:cs typeface="Arial"/>
              </a:rPr>
              <a:t>l</a:t>
            </a:r>
            <a:r>
              <a:rPr dirty="0" smtClean="0" sz="1050" spc="-10" b="1">
                <a:latin typeface="Arial"/>
                <a:cs typeface="Arial"/>
              </a:rPr>
              <a:t>i</a:t>
            </a:r>
            <a:r>
              <a:rPr dirty="0" smtClean="0" sz="1050" spc="0" b="1">
                <a:latin typeface="Arial"/>
                <a:cs typeface="Arial"/>
              </a:rPr>
              <a:t>s</a:t>
            </a:r>
            <a:r>
              <a:rPr dirty="0" smtClean="0" sz="1050" spc="-10" b="1">
                <a:latin typeface="Arial"/>
                <a:cs typeface="Arial"/>
              </a:rPr>
              <a:t>h</a:t>
            </a:r>
            <a:r>
              <a:rPr dirty="0" smtClean="0" sz="1050" spc="0" b="1">
                <a:latin typeface="Arial"/>
                <a:cs typeface="Arial"/>
              </a:rPr>
              <a:t>ed </a:t>
            </a:r>
            <a:r>
              <a:rPr dirty="0" smtClean="0" sz="1050" spc="55" b="1">
                <a:latin typeface="Arial"/>
                <a:cs typeface="Arial"/>
              </a:rPr>
              <a:t> </a:t>
            </a:r>
            <a:r>
              <a:rPr dirty="0" smtClean="0" sz="1050" spc="0" b="1">
                <a:latin typeface="Arial"/>
                <a:cs typeface="Arial"/>
              </a:rPr>
              <a:t>dia</a:t>
            </a:r>
            <a:r>
              <a:rPr dirty="0" smtClean="0" sz="1050" spc="-20" b="1">
                <a:latin typeface="Arial"/>
                <a:cs typeface="Arial"/>
              </a:rPr>
              <a:t>l</a:t>
            </a:r>
            <a:r>
              <a:rPr dirty="0" smtClean="0" sz="1050" spc="0" b="1">
                <a:latin typeface="Arial"/>
                <a:cs typeface="Arial"/>
              </a:rPr>
              <a:t>o</a:t>
            </a:r>
            <a:r>
              <a:rPr dirty="0" smtClean="0" sz="1050" spc="-10" b="1">
                <a:latin typeface="Arial"/>
                <a:cs typeface="Arial"/>
              </a:rPr>
              <a:t>g</a:t>
            </a:r>
            <a:r>
              <a:rPr dirty="0" smtClean="0" sz="1050" spc="0" b="1">
                <a:latin typeface="Arial"/>
                <a:cs typeface="Arial"/>
              </a:rPr>
              <a:t>ues </a:t>
            </a:r>
            <a:r>
              <a:rPr dirty="0" smtClean="0" sz="1050" spc="45" b="1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in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ab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ich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ked.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ory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ess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here.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ay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inh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 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so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j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ct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press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ie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7160" y="8327390"/>
            <a:ext cx="5557520" cy="1304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u="sng">
                <a:latin typeface="Courier New"/>
                <a:cs typeface="Courier New"/>
              </a:rPr>
              <a:t>R</a:t>
            </a:r>
            <a:r>
              <a:rPr dirty="0" smtClean="0" sz="800" spc="-5" u="sng">
                <a:latin typeface="Courier New"/>
                <a:cs typeface="Courier New"/>
              </a:rPr>
              <a:t>e</a:t>
            </a:r>
            <a:r>
              <a:rPr dirty="0" smtClean="0" sz="800" spc="-15" u="sng">
                <a:latin typeface="Courier New"/>
                <a:cs typeface="Courier New"/>
              </a:rPr>
              <a:t>f</a:t>
            </a:r>
            <a:r>
              <a:rPr dirty="0" smtClean="0" sz="800" spc="0" u="sng">
                <a:latin typeface="Courier New"/>
                <a:cs typeface="Courier New"/>
              </a:rPr>
              <a:t>e</a:t>
            </a:r>
            <a:r>
              <a:rPr dirty="0" smtClean="0" sz="800" spc="-5" u="sng">
                <a:latin typeface="Courier New"/>
                <a:cs typeface="Courier New"/>
              </a:rPr>
              <a:t>r</a:t>
            </a:r>
            <a:r>
              <a:rPr dirty="0" smtClean="0" sz="800" spc="-15" u="sng">
                <a:latin typeface="Courier New"/>
                <a:cs typeface="Courier New"/>
              </a:rPr>
              <a:t>e</a:t>
            </a:r>
            <a:r>
              <a:rPr dirty="0" smtClean="0" sz="800" spc="0" u="sng">
                <a:latin typeface="Courier New"/>
                <a:cs typeface="Courier New"/>
              </a:rPr>
              <a:t>n</a:t>
            </a:r>
            <a:r>
              <a:rPr dirty="0" smtClean="0" sz="800" spc="-20" u="sng">
                <a:latin typeface="Courier New"/>
                <a:cs typeface="Courier New"/>
              </a:rPr>
              <a:t>c</a:t>
            </a:r>
            <a:r>
              <a:rPr dirty="0" smtClean="0" sz="800" spc="0" u="sng">
                <a:latin typeface="Courier New"/>
                <a:cs typeface="Courier New"/>
              </a:rPr>
              <a:t>es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20"/>
              </a:spcBef>
            </a:pPr>
            <a:endParaRPr sz="1000"/>
          </a:p>
          <a:p>
            <a:pPr marL="12700" marR="15240">
              <a:lnSpc>
                <a:spcPts val="910"/>
              </a:lnSpc>
              <a:buFont typeface="Courier New"/>
              <a:buChar char="-"/>
              <a:tabLst>
                <a:tab pos="13716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1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J</a:t>
            </a:r>
            <a:r>
              <a:rPr dirty="0" smtClean="0" sz="800" spc="-2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5</a:t>
            </a:r>
            <a:r>
              <a:rPr dirty="0" smtClean="0" sz="800" spc="0">
                <a:latin typeface="Courier New"/>
                <a:cs typeface="Courier New"/>
              </a:rPr>
              <a:t>).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A</a:t>
            </a:r>
            <a:r>
              <a:rPr dirty="0" smtClean="0" sz="800" spc="-15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c</a:t>
            </a:r>
            <a:r>
              <a:rPr dirty="0" smtClean="0" sz="800" spc="-5" i="1">
                <a:latin typeface="Courier New"/>
                <a:cs typeface="Courier New"/>
              </a:rPr>
              <a:t>h</a:t>
            </a:r>
            <a:r>
              <a:rPr dirty="0" smtClean="0" sz="800" spc="-15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t</a:t>
            </a:r>
            <a:r>
              <a:rPr dirty="0" smtClean="0" sz="800" spc="-5" i="1">
                <a:latin typeface="Courier New"/>
                <a:cs typeface="Courier New"/>
              </a:rPr>
              <a:t>e</a:t>
            </a:r>
            <a:r>
              <a:rPr dirty="0" smtClean="0" sz="800" spc="-15" i="1">
                <a:latin typeface="Courier New"/>
                <a:cs typeface="Courier New"/>
              </a:rPr>
              <a:t>c</a:t>
            </a:r>
            <a:r>
              <a:rPr dirty="0" smtClean="0" sz="800" spc="0" i="1">
                <a:latin typeface="Courier New"/>
                <a:cs typeface="Courier New"/>
              </a:rPr>
              <a:t>t</a:t>
            </a:r>
            <a:r>
              <a:rPr dirty="0" smtClean="0" sz="800" spc="-20" i="1">
                <a:latin typeface="Courier New"/>
                <a:cs typeface="Courier New"/>
              </a:rPr>
              <a:t>u</a:t>
            </a:r>
            <a:r>
              <a:rPr dirty="0" smtClean="0" sz="800" spc="-5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e</a:t>
            </a:r>
            <a:r>
              <a:rPr dirty="0" smtClean="0" sz="800" spc="20" i="1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a</a:t>
            </a:r>
            <a:r>
              <a:rPr dirty="0" smtClean="0" sz="800" spc="-5" i="1">
                <a:latin typeface="Courier New"/>
                <a:cs typeface="Courier New"/>
              </a:rPr>
              <a:t>n</a:t>
            </a:r>
            <a:r>
              <a:rPr dirty="0" smtClean="0" sz="800" spc="0" i="1">
                <a:latin typeface="Courier New"/>
                <a:cs typeface="Courier New"/>
              </a:rPr>
              <a:t>d</a:t>
            </a:r>
            <a:r>
              <a:rPr dirty="0" smtClean="0" sz="800" spc="5" i="1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P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-15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t</a:t>
            </a:r>
            <a:r>
              <a:rPr dirty="0" smtClean="0" sz="800" spc="-20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c</a:t>
            </a:r>
            <a:r>
              <a:rPr dirty="0" smtClean="0" sz="800" spc="-5" i="1">
                <a:latin typeface="Courier New"/>
                <a:cs typeface="Courier New"/>
              </a:rPr>
              <a:t>i</a:t>
            </a:r>
            <a:r>
              <a:rPr dirty="0" smtClean="0" sz="800" spc="-30" i="1">
                <a:latin typeface="Courier New"/>
                <a:cs typeface="Courier New"/>
              </a:rPr>
              <a:t>p</a:t>
            </a:r>
            <a:r>
              <a:rPr dirty="0" smtClean="0" sz="800" spc="0" i="1">
                <a:latin typeface="Courier New"/>
                <a:cs typeface="Courier New"/>
              </a:rPr>
              <a:t>a</a:t>
            </a:r>
            <a:r>
              <a:rPr dirty="0" smtClean="0" sz="800" spc="-20" i="1">
                <a:latin typeface="Courier New"/>
                <a:cs typeface="Courier New"/>
              </a:rPr>
              <a:t>t</a:t>
            </a:r>
            <a:r>
              <a:rPr dirty="0" smtClean="0" sz="800" spc="0" i="1">
                <a:latin typeface="Courier New"/>
                <a:cs typeface="Courier New"/>
              </a:rPr>
              <a:t>i</a:t>
            </a:r>
            <a:r>
              <a:rPr dirty="0" smtClean="0" sz="800" spc="-5" i="1">
                <a:latin typeface="Courier New"/>
                <a:cs typeface="Courier New"/>
              </a:rPr>
              <a:t>o</a:t>
            </a:r>
            <a:r>
              <a:rPr dirty="0" smtClean="0" sz="800" spc="-5" i="1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2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 d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'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(</a:t>
            </a:r>
            <a:r>
              <a:rPr dirty="0" smtClean="0" sz="800" spc="0">
                <a:latin typeface="Courier New"/>
                <a:cs typeface="Courier New"/>
              </a:rPr>
              <a:t>1</a:t>
            </a:r>
            <a:r>
              <a:rPr dirty="0" smtClean="0" sz="800" spc="-20">
                <a:latin typeface="Courier New"/>
                <a:cs typeface="Courier New"/>
              </a:rPr>
              <a:t>9</a:t>
            </a:r>
            <a:r>
              <a:rPr dirty="0" smtClean="0" sz="800" spc="0">
                <a:latin typeface="Courier New"/>
                <a:cs typeface="Courier New"/>
              </a:rPr>
              <a:t>7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),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P</a:t>
            </a:r>
            <a:r>
              <a:rPr dirty="0" smtClean="0" sz="800" spc="-20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r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-15" i="1">
                <a:latin typeface="Courier New"/>
                <a:cs typeface="Courier New"/>
              </a:rPr>
              <a:t>m</a:t>
            </a:r>
            <a:r>
              <a:rPr dirty="0" smtClean="0" sz="800" spc="0" i="1">
                <a:latin typeface="Courier New"/>
                <a:cs typeface="Courier New"/>
              </a:rPr>
              <a:t>e</a:t>
            </a:r>
            <a:r>
              <a:rPr dirty="0" smtClean="0" sz="800" spc="-20" i="1">
                <a:latin typeface="Courier New"/>
                <a:cs typeface="Courier New"/>
              </a:rPr>
              <a:t>t</a:t>
            </a:r>
            <a:r>
              <a:rPr dirty="0" smtClean="0" sz="800" spc="0" i="1">
                <a:latin typeface="Courier New"/>
                <a:cs typeface="Courier New"/>
              </a:rPr>
              <a:t>r</a:t>
            </a:r>
            <a:r>
              <a:rPr dirty="0" smtClean="0" sz="800" spc="-5" i="1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5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18"/>
              </a:spcBef>
              <a:buFont typeface="Courier New"/>
              <a:buChar char="-"/>
            </a:pPr>
            <a:endParaRPr sz="800"/>
          </a:p>
          <a:p>
            <a:pPr marL="134620" indent="-121920">
              <a:lnSpc>
                <a:spcPct val="100000"/>
              </a:lnSpc>
              <a:buFont typeface="Courier New"/>
              <a:buChar char="-"/>
              <a:tabLst>
                <a:tab pos="13462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-15">
                <a:latin typeface="Courier New"/>
                <a:cs typeface="Courier New"/>
              </a:rPr>
              <a:t>9</a:t>
            </a:r>
            <a:r>
              <a:rPr dirty="0" smtClean="0" sz="800" spc="0">
                <a:latin typeface="Courier New"/>
                <a:cs typeface="Courier New"/>
              </a:rPr>
              <a:t>7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D</a:t>
            </a:r>
            <a:r>
              <a:rPr dirty="0" smtClean="0" sz="800" spc="0" i="1">
                <a:latin typeface="Courier New"/>
                <a:cs typeface="Courier New"/>
              </a:rPr>
              <a:t>e</a:t>
            </a:r>
            <a:r>
              <a:rPr dirty="0" smtClean="0" sz="800" spc="-20" i="1">
                <a:latin typeface="Courier New"/>
                <a:cs typeface="Courier New"/>
              </a:rPr>
              <a:t>s</a:t>
            </a:r>
            <a:r>
              <a:rPr dirty="0" smtClean="0" sz="800" spc="0" i="1">
                <a:latin typeface="Courier New"/>
                <a:cs typeface="Courier New"/>
              </a:rPr>
              <a:t>i</a:t>
            </a:r>
            <a:r>
              <a:rPr dirty="0" smtClean="0" sz="800" spc="-5" i="1">
                <a:latin typeface="Courier New"/>
                <a:cs typeface="Courier New"/>
              </a:rPr>
              <a:t>g</a:t>
            </a:r>
            <a:r>
              <a:rPr dirty="0" smtClean="0" sz="800" spc="0" i="1">
                <a:latin typeface="Courier New"/>
                <a:cs typeface="Courier New"/>
              </a:rPr>
              <a:t>n</a:t>
            </a:r>
            <a:r>
              <a:rPr dirty="0" smtClean="0" sz="800" spc="-30" i="1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P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-15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t</a:t>
            </a:r>
            <a:r>
              <a:rPr dirty="0" smtClean="0" sz="800" spc="-5" i="1">
                <a:latin typeface="Courier New"/>
                <a:cs typeface="Courier New"/>
              </a:rPr>
              <a:t>i</a:t>
            </a:r>
            <a:r>
              <a:rPr dirty="0" smtClean="0" sz="800" spc="-15" i="1">
                <a:latin typeface="Courier New"/>
                <a:cs typeface="Courier New"/>
              </a:rPr>
              <a:t>c</a:t>
            </a:r>
            <a:r>
              <a:rPr dirty="0" smtClean="0" sz="800" spc="0" i="1">
                <a:latin typeface="Courier New"/>
                <a:cs typeface="Courier New"/>
              </a:rPr>
              <a:t>i</a:t>
            </a:r>
            <a:r>
              <a:rPr dirty="0" smtClean="0" sz="800" spc="-20" i="1">
                <a:latin typeface="Courier New"/>
                <a:cs typeface="Courier New"/>
              </a:rPr>
              <a:t>p</a:t>
            </a:r>
            <a:r>
              <a:rPr dirty="0" smtClean="0" sz="800" spc="0" i="1">
                <a:latin typeface="Courier New"/>
                <a:cs typeface="Courier New"/>
              </a:rPr>
              <a:t>a</a:t>
            </a:r>
            <a:r>
              <a:rPr dirty="0" smtClean="0" sz="800" spc="-5" i="1">
                <a:latin typeface="Courier New"/>
                <a:cs typeface="Courier New"/>
              </a:rPr>
              <a:t>t</a:t>
            </a:r>
            <a:r>
              <a:rPr dirty="0" smtClean="0" sz="800" spc="-15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o</a:t>
            </a:r>
            <a:r>
              <a:rPr dirty="0" smtClean="0" sz="800" spc="-5" i="1">
                <a:latin typeface="Courier New"/>
                <a:cs typeface="Courier New"/>
              </a:rPr>
              <a:t>n</a:t>
            </a:r>
            <a:r>
              <a:rPr dirty="0" smtClean="0" sz="800" spc="0" i="1">
                <a:latin typeface="Courier New"/>
                <a:cs typeface="Courier New"/>
              </a:rPr>
              <a:t>.</a:t>
            </a:r>
            <a:r>
              <a:rPr dirty="0" smtClean="0" sz="800" spc="-15" i="1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2"/>
              </a:spcBef>
              <a:buFont typeface="Courier New"/>
              <a:buChar char="-"/>
            </a:pPr>
            <a:endParaRPr sz="850"/>
          </a:p>
          <a:p>
            <a:pPr marL="134620" indent="-121920">
              <a:lnSpc>
                <a:spcPct val="100000"/>
              </a:lnSpc>
              <a:buFont typeface="Courier New"/>
              <a:buChar char="-"/>
              <a:tabLst>
                <a:tab pos="13462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1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5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P</a:t>
            </a:r>
            <a:r>
              <a:rPr dirty="0" smtClean="0" sz="800" spc="0" i="1">
                <a:latin typeface="Courier New"/>
                <a:cs typeface="Courier New"/>
              </a:rPr>
              <a:t>l</a:t>
            </a:r>
            <a:r>
              <a:rPr dirty="0" smtClean="0" sz="800" spc="-20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ce</a:t>
            </a:r>
            <a:r>
              <a:rPr dirty="0" smtClean="0" sz="800" spc="-15" i="1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d</a:t>
            </a:r>
            <a:r>
              <a:rPr dirty="0" smtClean="0" sz="800" spc="-5" i="1">
                <a:latin typeface="Courier New"/>
                <a:cs typeface="Courier New"/>
              </a:rPr>
              <a:t>e</a:t>
            </a:r>
            <a:r>
              <a:rPr dirty="0" smtClean="0" sz="800" spc="-15" i="1">
                <a:latin typeface="Courier New"/>
                <a:cs typeface="Courier New"/>
              </a:rPr>
              <a:t>n</a:t>
            </a:r>
            <a:r>
              <a:rPr dirty="0" smtClean="0" sz="800" spc="0" i="1">
                <a:latin typeface="Courier New"/>
                <a:cs typeface="Courier New"/>
              </a:rPr>
              <a:t>t</a:t>
            </a:r>
            <a:r>
              <a:rPr dirty="0" smtClean="0" sz="800" spc="-5" i="1">
                <a:latin typeface="Courier New"/>
                <a:cs typeface="Courier New"/>
              </a:rPr>
              <a:t>i</a:t>
            </a:r>
            <a:r>
              <a:rPr dirty="0" smtClean="0" sz="800" spc="-15" i="1">
                <a:latin typeface="Courier New"/>
                <a:cs typeface="Courier New"/>
              </a:rPr>
              <a:t>t</a:t>
            </a:r>
            <a:r>
              <a:rPr dirty="0" smtClean="0" sz="800" spc="-5" i="1">
                <a:latin typeface="Courier New"/>
                <a:cs typeface="Courier New"/>
              </a:rPr>
              <a:t>y</a:t>
            </a:r>
            <a:r>
              <a:rPr dirty="0" smtClean="0" sz="800" spc="0" i="1">
                <a:latin typeface="Courier New"/>
                <a:cs typeface="Courier New"/>
              </a:rPr>
              <a:t>,</a:t>
            </a:r>
            <a:r>
              <a:rPr dirty="0" smtClean="0" sz="800" spc="-15" i="1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p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-15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t</a:t>
            </a:r>
            <a:r>
              <a:rPr dirty="0" smtClean="0" sz="800" spc="-20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c</a:t>
            </a:r>
            <a:r>
              <a:rPr dirty="0" smtClean="0" sz="800" spc="-20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p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-15" i="1">
                <a:latin typeface="Courier New"/>
                <a:cs typeface="Courier New"/>
              </a:rPr>
              <a:t>t</a:t>
            </a:r>
            <a:r>
              <a:rPr dirty="0" smtClean="0" sz="800" spc="0" i="1">
                <a:latin typeface="Courier New"/>
                <a:cs typeface="Courier New"/>
              </a:rPr>
              <a:t>i</a:t>
            </a:r>
            <a:r>
              <a:rPr dirty="0" smtClean="0" sz="800" spc="-5" i="1">
                <a:latin typeface="Courier New"/>
                <a:cs typeface="Courier New"/>
              </a:rPr>
              <a:t>o</a:t>
            </a:r>
            <a:r>
              <a:rPr dirty="0" smtClean="0" sz="800" spc="0" i="1">
                <a:latin typeface="Courier New"/>
                <a:cs typeface="Courier New"/>
              </a:rPr>
              <a:t>n</a:t>
            </a:r>
            <a:r>
              <a:rPr dirty="0" smtClean="0" sz="800" spc="-15" i="1">
                <a:latin typeface="Courier New"/>
                <a:cs typeface="Courier New"/>
              </a:rPr>
              <a:t> 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-15" i="1">
                <a:latin typeface="Courier New"/>
                <a:cs typeface="Courier New"/>
              </a:rPr>
              <a:t>n</a:t>
            </a:r>
            <a:r>
              <a:rPr dirty="0" smtClean="0" sz="800" spc="0" i="1">
                <a:latin typeface="Courier New"/>
                <a:cs typeface="Courier New"/>
              </a:rPr>
              <a:t>d</a:t>
            </a:r>
            <a:r>
              <a:rPr dirty="0" smtClean="0" sz="800" spc="-5" i="1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p</a:t>
            </a:r>
            <a:r>
              <a:rPr dirty="0" smtClean="0" sz="800" spc="-20" i="1">
                <a:latin typeface="Courier New"/>
                <a:cs typeface="Courier New"/>
              </a:rPr>
              <a:t>l</a:t>
            </a:r>
            <a:r>
              <a:rPr dirty="0" smtClean="0" sz="800" spc="0" i="1">
                <a:latin typeface="Courier New"/>
                <a:cs typeface="Courier New"/>
              </a:rPr>
              <a:t>a</a:t>
            </a:r>
            <a:r>
              <a:rPr dirty="0" smtClean="0" sz="800" spc="-5" i="1">
                <a:latin typeface="Courier New"/>
                <a:cs typeface="Courier New"/>
              </a:rPr>
              <a:t>n</a:t>
            </a:r>
            <a:r>
              <a:rPr dirty="0" smtClean="0" sz="800" spc="-15" i="1">
                <a:latin typeface="Courier New"/>
                <a:cs typeface="Courier New"/>
              </a:rPr>
              <a:t>n</a:t>
            </a:r>
            <a:r>
              <a:rPr dirty="0" smtClean="0" sz="800" spc="0" i="1">
                <a:latin typeface="Courier New"/>
                <a:cs typeface="Courier New"/>
              </a:rPr>
              <a:t>i</a:t>
            </a:r>
            <a:r>
              <a:rPr dirty="0" smtClean="0" sz="800" spc="-20" i="1">
                <a:latin typeface="Courier New"/>
                <a:cs typeface="Courier New"/>
              </a:rPr>
              <a:t>n</a:t>
            </a:r>
            <a:r>
              <a:rPr dirty="0" smtClean="0" sz="800" spc="-5" i="1">
                <a:latin typeface="Courier New"/>
                <a:cs typeface="Courier New"/>
              </a:rPr>
              <a:t>g</a:t>
            </a:r>
            <a:r>
              <a:rPr dirty="0" smtClean="0" sz="800" spc="0" i="1">
                <a:latin typeface="Courier New"/>
                <a:cs typeface="Courier New"/>
              </a:rPr>
              <a:t>.</a:t>
            </a:r>
            <a:r>
              <a:rPr dirty="0" smtClean="0" sz="800" spc="-5" i="1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23"/>
              </a:spcBef>
              <a:buFont typeface="Courier New"/>
              <a:buChar char="-"/>
            </a:pPr>
            <a:endParaRPr sz="900"/>
          </a:p>
          <a:p>
            <a:pPr marL="12700" marR="12700">
              <a:lnSpc>
                <a:spcPts val="910"/>
              </a:lnSpc>
              <a:buFont typeface="Courier New"/>
              <a:buChar char="-"/>
              <a:tabLst>
                <a:tab pos="15113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J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(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N</a:t>
            </a:r>
            <a:r>
              <a:rPr dirty="0" smtClean="0" sz="800" spc="-20" i="1">
                <a:latin typeface="Courier New"/>
                <a:cs typeface="Courier New"/>
              </a:rPr>
              <a:t>o</a:t>
            </a:r>
            <a:r>
              <a:rPr dirty="0" smtClean="0" sz="800" spc="-5" i="1">
                <a:latin typeface="Courier New"/>
                <a:cs typeface="Courier New"/>
              </a:rPr>
              <a:t>n</a:t>
            </a:r>
            <a:r>
              <a:rPr dirty="0" smtClean="0" sz="800" spc="-15" i="1">
                <a:latin typeface="Courier New"/>
                <a:cs typeface="Courier New"/>
              </a:rPr>
              <a:t>-</a:t>
            </a:r>
            <a:r>
              <a:rPr dirty="0" smtClean="0" sz="800" spc="0" i="1">
                <a:latin typeface="Courier New"/>
                <a:cs typeface="Courier New"/>
              </a:rPr>
              <a:t>p</a:t>
            </a:r>
            <a:r>
              <a:rPr dirty="0" smtClean="0" sz="800" spc="-5" i="1">
                <a:latin typeface="Courier New"/>
                <a:cs typeface="Courier New"/>
              </a:rPr>
              <a:t>l</a:t>
            </a:r>
            <a:r>
              <a:rPr dirty="0" smtClean="0" sz="800" spc="-15" i="1">
                <a:latin typeface="Courier New"/>
                <a:cs typeface="Courier New"/>
              </a:rPr>
              <a:t>a</a:t>
            </a:r>
            <a:r>
              <a:rPr dirty="0" smtClean="0" sz="800" spc="-5" i="1">
                <a:latin typeface="Courier New"/>
                <a:cs typeface="Courier New"/>
              </a:rPr>
              <a:t>n</a:t>
            </a:r>
            <a:r>
              <a:rPr dirty="0" smtClean="0" sz="800" spc="0" i="1">
                <a:latin typeface="Courier New"/>
                <a:cs typeface="Courier New"/>
              </a:rPr>
              <a:t>:</a:t>
            </a:r>
            <a:r>
              <a:rPr dirty="0" smtClean="0" sz="800" spc="114" i="1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e</a:t>
            </a:r>
            <a:r>
              <a:rPr dirty="0" smtClean="0" sz="800" spc="-20" i="1">
                <a:latin typeface="Courier New"/>
                <a:cs typeface="Courier New"/>
              </a:rPr>
              <a:t>s</a:t>
            </a:r>
            <a:r>
              <a:rPr dirty="0" smtClean="0" sz="800" spc="0" i="1">
                <a:latin typeface="Courier New"/>
                <a:cs typeface="Courier New"/>
              </a:rPr>
              <a:t>s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-15" i="1">
                <a:latin typeface="Courier New"/>
                <a:cs typeface="Courier New"/>
              </a:rPr>
              <a:t>y</a:t>
            </a:r>
            <a:r>
              <a:rPr dirty="0" smtClean="0" sz="800" spc="0" i="1">
                <a:latin typeface="Courier New"/>
                <a:cs typeface="Courier New"/>
              </a:rPr>
              <a:t>s</a:t>
            </a:r>
            <a:r>
              <a:rPr dirty="0" smtClean="0" sz="800" spc="114" i="1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o</a:t>
            </a:r>
            <a:r>
              <a:rPr dirty="0" smtClean="0" sz="800" spc="0" i="1">
                <a:latin typeface="Courier New"/>
                <a:cs typeface="Courier New"/>
              </a:rPr>
              <a:t>n</a:t>
            </a:r>
            <a:r>
              <a:rPr dirty="0" smtClean="0" sz="800" spc="114" i="1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f</a:t>
            </a:r>
            <a:r>
              <a:rPr dirty="0" smtClean="0" sz="800" spc="-5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e</a:t>
            </a:r>
            <a:r>
              <a:rPr dirty="0" smtClean="0" sz="800" spc="-20" i="1">
                <a:latin typeface="Courier New"/>
                <a:cs typeface="Courier New"/>
              </a:rPr>
              <a:t>e</a:t>
            </a:r>
            <a:r>
              <a:rPr dirty="0" smtClean="0" sz="800" spc="0" i="1">
                <a:latin typeface="Courier New"/>
                <a:cs typeface="Courier New"/>
              </a:rPr>
              <a:t>d</a:t>
            </a:r>
            <a:r>
              <a:rPr dirty="0" smtClean="0" sz="800" spc="-5" i="1">
                <a:latin typeface="Courier New"/>
                <a:cs typeface="Courier New"/>
              </a:rPr>
              <a:t>o</a:t>
            </a:r>
            <a:r>
              <a:rPr dirty="0" smtClean="0" sz="800" spc="0" i="1">
                <a:latin typeface="Courier New"/>
                <a:cs typeface="Courier New"/>
              </a:rPr>
              <a:t>m</a:t>
            </a:r>
            <a:r>
              <a:rPr dirty="0" smtClean="0" sz="800" spc="114" i="1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p</a:t>
            </a:r>
            <a:r>
              <a:rPr dirty="0" smtClean="0" sz="800" spc="-20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r</a:t>
            </a:r>
            <a:r>
              <a:rPr dirty="0" smtClean="0" sz="800" spc="-20" i="1">
                <a:latin typeface="Courier New"/>
                <a:cs typeface="Courier New"/>
              </a:rPr>
              <a:t>t</a:t>
            </a:r>
            <a:r>
              <a:rPr dirty="0" smtClean="0" sz="800" spc="0" i="1">
                <a:latin typeface="Courier New"/>
                <a:cs typeface="Courier New"/>
              </a:rPr>
              <a:t>i</a:t>
            </a:r>
            <a:r>
              <a:rPr dirty="0" smtClean="0" sz="800" spc="-5" i="1">
                <a:latin typeface="Courier New"/>
                <a:cs typeface="Courier New"/>
              </a:rPr>
              <a:t>c</a:t>
            </a:r>
            <a:r>
              <a:rPr dirty="0" smtClean="0" sz="800" spc="-15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p</a:t>
            </a:r>
            <a:r>
              <a:rPr dirty="0" smtClean="0" sz="800" spc="-20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t</a:t>
            </a:r>
            <a:r>
              <a:rPr dirty="0" smtClean="0" sz="800" spc="-15" i="1">
                <a:latin typeface="Courier New"/>
                <a:cs typeface="Courier New"/>
              </a:rPr>
              <a:t>i</a:t>
            </a:r>
            <a:r>
              <a:rPr dirty="0" smtClean="0" sz="800" spc="-5" i="1">
                <a:latin typeface="Courier New"/>
                <a:cs typeface="Courier New"/>
              </a:rPr>
              <a:t>o</a:t>
            </a:r>
            <a:r>
              <a:rPr dirty="0" smtClean="0" sz="800" spc="0" i="1">
                <a:latin typeface="Courier New"/>
                <a:cs typeface="Courier New"/>
              </a:rPr>
              <a:t>n</a:t>
            </a:r>
            <a:r>
              <a:rPr dirty="0" smtClean="0" sz="800" spc="114" i="1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a</a:t>
            </a:r>
            <a:r>
              <a:rPr dirty="0" smtClean="0" sz="800" spc="-5" i="1">
                <a:latin typeface="Courier New"/>
                <a:cs typeface="Courier New"/>
              </a:rPr>
              <a:t>n</a:t>
            </a:r>
            <a:r>
              <a:rPr dirty="0" smtClean="0" sz="800" spc="0" i="1">
                <a:latin typeface="Courier New"/>
                <a:cs typeface="Courier New"/>
              </a:rPr>
              <a:t>d</a:t>
            </a:r>
            <a:r>
              <a:rPr dirty="0" smtClean="0" sz="800" spc="114" i="1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c</a:t>
            </a:r>
            <a:r>
              <a:rPr dirty="0" smtClean="0" sz="800" spc="-5" i="1">
                <a:latin typeface="Courier New"/>
                <a:cs typeface="Courier New"/>
              </a:rPr>
              <a:t>h</a:t>
            </a:r>
            <a:r>
              <a:rPr dirty="0" smtClean="0" sz="800" spc="-15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n</a:t>
            </a:r>
            <a:r>
              <a:rPr dirty="0" smtClean="0" sz="800" spc="-5" i="1">
                <a:latin typeface="Courier New"/>
                <a:cs typeface="Courier New"/>
              </a:rPr>
              <a:t>g</a:t>
            </a:r>
            <a:r>
              <a:rPr dirty="0" smtClean="0" sz="800" spc="0" i="1">
                <a:latin typeface="Courier New"/>
                <a:cs typeface="Courier New"/>
              </a:rPr>
              <a:t>e</a:t>
            </a:r>
            <a:r>
              <a:rPr dirty="0" smtClean="0" sz="800" spc="114" i="1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n</a:t>
            </a:r>
            <a:r>
              <a:rPr dirty="0" smtClean="0" sz="800" spc="0" i="1">
                <a:latin typeface="Courier New"/>
                <a:cs typeface="Courier New"/>
              </a:rPr>
              <a:t> m</a:t>
            </a:r>
            <a:r>
              <a:rPr dirty="0" smtClean="0" sz="800" spc="-5" i="1">
                <a:latin typeface="Courier New"/>
                <a:cs typeface="Courier New"/>
              </a:rPr>
              <a:t>o</a:t>
            </a:r>
            <a:r>
              <a:rPr dirty="0" smtClean="0" sz="800" spc="-15" i="1">
                <a:latin typeface="Courier New"/>
                <a:cs typeface="Courier New"/>
              </a:rPr>
              <a:t>d</a:t>
            </a:r>
            <a:r>
              <a:rPr dirty="0" smtClean="0" sz="800" spc="0" i="1">
                <a:latin typeface="Courier New"/>
                <a:cs typeface="Courier New"/>
              </a:rPr>
              <a:t>e</a:t>
            </a:r>
            <a:r>
              <a:rPr dirty="0" smtClean="0" sz="800" spc="-10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n</a:t>
            </a:r>
            <a:r>
              <a:rPr dirty="0" smtClean="0" sz="800" spc="-15" i="1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a</a:t>
            </a:r>
            <a:r>
              <a:rPr dirty="0" smtClean="0" sz="800" spc="-20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c</a:t>
            </a:r>
            <a:r>
              <a:rPr dirty="0" smtClean="0" sz="800" spc="-5" i="1">
                <a:latin typeface="Courier New"/>
                <a:cs typeface="Courier New"/>
              </a:rPr>
              <a:t>h</a:t>
            </a:r>
            <a:r>
              <a:rPr dirty="0" smtClean="0" sz="800" spc="-15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t</a:t>
            </a:r>
            <a:r>
              <a:rPr dirty="0" smtClean="0" sz="800" spc="-20" i="1">
                <a:latin typeface="Courier New"/>
                <a:cs typeface="Courier New"/>
              </a:rPr>
              <a:t>e</a:t>
            </a:r>
            <a:r>
              <a:rPr dirty="0" smtClean="0" sz="800" spc="0" i="1">
                <a:latin typeface="Courier New"/>
                <a:cs typeface="Courier New"/>
              </a:rPr>
              <a:t>c</a:t>
            </a:r>
            <a:r>
              <a:rPr dirty="0" smtClean="0" sz="800" spc="-20" i="1">
                <a:latin typeface="Courier New"/>
                <a:cs typeface="Courier New"/>
              </a:rPr>
              <a:t>t</a:t>
            </a:r>
            <a:r>
              <a:rPr dirty="0" smtClean="0" sz="800" spc="0" i="1">
                <a:latin typeface="Courier New"/>
                <a:cs typeface="Courier New"/>
              </a:rPr>
              <a:t>u</a:t>
            </a:r>
            <a:r>
              <a:rPr dirty="0" smtClean="0" sz="800" spc="-5" i="1">
                <a:latin typeface="Courier New"/>
                <a:cs typeface="Courier New"/>
              </a:rPr>
              <a:t>r</a:t>
            </a:r>
            <a:r>
              <a:rPr dirty="0" smtClean="0" sz="800" spc="0" i="1">
                <a:latin typeface="Courier New"/>
                <a:cs typeface="Courier New"/>
              </a:rPr>
              <a:t>e</a:t>
            </a:r>
            <a:r>
              <a:rPr dirty="0" smtClean="0" sz="800" spc="-15" i="1">
                <a:latin typeface="Courier New"/>
                <a:cs typeface="Courier New"/>
              </a:rPr>
              <a:t> 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nd</a:t>
            </a:r>
            <a:r>
              <a:rPr dirty="0" smtClean="0" sz="800" spc="-15" i="1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u</a:t>
            </a:r>
            <a:r>
              <a:rPr dirty="0" smtClean="0" sz="800" spc="0" i="1">
                <a:latin typeface="Courier New"/>
                <a:cs typeface="Courier New"/>
              </a:rPr>
              <a:t>r</a:t>
            </a:r>
            <a:r>
              <a:rPr dirty="0" smtClean="0" sz="800" spc="-5" i="1">
                <a:latin typeface="Courier New"/>
                <a:cs typeface="Courier New"/>
              </a:rPr>
              <a:t>b</a:t>
            </a:r>
            <a:r>
              <a:rPr dirty="0" smtClean="0" sz="800" spc="-15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n</a:t>
            </a:r>
            <a:r>
              <a:rPr dirty="0" smtClean="0" sz="800" spc="-5" i="1">
                <a:latin typeface="Courier New"/>
                <a:cs typeface="Courier New"/>
              </a:rPr>
              <a:t>i</a:t>
            </a:r>
            <a:r>
              <a:rPr dirty="0" smtClean="0" sz="800" spc="-15" i="1">
                <a:latin typeface="Courier New"/>
                <a:cs typeface="Courier New"/>
              </a:rPr>
              <a:t>s</a:t>
            </a:r>
            <a:r>
              <a:rPr dirty="0" smtClean="0" sz="800" spc="-5" i="1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x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210" y="1886585"/>
            <a:ext cx="5760085" cy="4114800"/>
          </a:xfrm>
          <a:custGeom>
            <a:avLst/>
            <a:gdLst/>
            <a:ahLst/>
            <a:cxnLst/>
            <a:rect l="l" t="t" r="r" b="b"/>
            <a:pathLst>
              <a:path w="5760084" h="4114800">
                <a:moveTo>
                  <a:pt x="0" y="4114800"/>
                </a:moveTo>
                <a:lnTo>
                  <a:pt x="5760085" y="4114800"/>
                </a:lnTo>
                <a:lnTo>
                  <a:pt x="5760085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18210" y="6184252"/>
            <a:ext cx="3739515" cy="3773170"/>
          </a:xfrm>
          <a:custGeom>
            <a:avLst/>
            <a:gdLst/>
            <a:ahLst/>
            <a:cxnLst/>
            <a:rect l="l" t="t" r="r" b="b"/>
            <a:pathLst>
              <a:path w="3739515" h="3773170">
                <a:moveTo>
                  <a:pt x="0" y="3773170"/>
                </a:moveTo>
                <a:lnTo>
                  <a:pt x="3739515" y="3773170"/>
                </a:lnTo>
                <a:lnTo>
                  <a:pt x="3739515" y="0"/>
                </a:lnTo>
                <a:lnTo>
                  <a:pt x="0" y="0"/>
                </a:lnTo>
                <a:lnTo>
                  <a:pt x="0" y="377317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355089" y="6376034"/>
            <a:ext cx="2959735" cy="1505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316989" y="7997164"/>
            <a:ext cx="2979420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804409" y="6085065"/>
            <a:ext cx="1873249" cy="3773170"/>
          </a:xfrm>
          <a:custGeom>
            <a:avLst/>
            <a:gdLst/>
            <a:ahLst/>
            <a:cxnLst/>
            <a:rect l="l" t="t" r="r" b="b"/>
            <a:pathLst>
              <a:path w="1873250" h="3773170">
                <a:moveTo>
                  <a:pt x="0" y="3773170"/>
                </a:moveTo>
                <a:lnTo>
                  <a:pt x="1873249" y="3773170"/>
                </a:lnTo>
                <a:lnTo>
                  <a:pt x="1873249" y="0"/>
                </a:lnTo>
                <a:lnTo>
                  <a:pt x="0" y="0"/>
                </a:lnTo>
                <a:lnTo>
                  <a:pt x="0" y="377317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918210" y="770890"/>
            <a:ext cx="5760085" cy="720090"/>
          </a:xfrm>
          <a:custGeom>
            <a:avLst/>
            <a:gdLst/>
            <a:ahLst/>
            <a:cxnLst/>
            <a:rect l="l" t="t" r="r" b="b"/>
            <a:pathLst>
              <a:path w="5760084" h="720090">
                <a:moveTo>
                  <a:pt x="0" y="720090"/>
                </a:moveTo>
                <a:lnTo>
                  <a:pt x="5760085" y="720090"/>
                </a:lnTo>
                <a:lnTo>
                  <a:pt x="5760085" y="0"/>
                </a:lnTo>
                <a:lnTo>
                  <a:pt x="0" y="0"/>
                </a:lnTo>
                <a:lnTo>
                  <a:pt x="0" y="72009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0528" rIns="0" bIns="0" rtlCol="0" vert="horz">
            <a:noAutofit/>
          </a:bodyPr>
          <a:lstStyle/>
          <a:p>
            <a:pPr marL="680085">
              <a:lnSpc>
                <a:spcPct val="100000"/>
              </a:lnSpc>
            </a:pPr>
            <a:r>
              <a:rPr dirty="0" smtClean="0" sz="3000" b="1">
                <a:latin typeface="Arial"/>
                <a:cs typeface="Arial"/>
              </a:rPr>
              <a:t>S</a:t>
            </a:r>
            <a:r>
              <a:rPr dirty="0" smtClean="0" sz="3000" spc="-20" b="1">
                <a:latin typeface="Arial"/>
                <a:cs typeface="Arial"/>
              </a:rPr>
              <a:t>O</a:t>
            </a:r>
            <a:r>
              <a:rPr dirty="0" smtClean="0" sz="3000" spc="5" b="1">
                <a:latin typeface="Arial"/>
                <a:cs typeface="Arial"/>
              </a:rPr>
              <a:t>C</a:t>
            </a:r>
            <a:r>
              <a:rPr dirty="0" smtClean="0" sz="3000" spc="15" b="1">
                <a:latin typeface="Arial"/>
                <a:cs typeface="Arial"/>
              </a:rPr>
              <a:t>I</a:t>
            </a:r>
            <a:r>
              <a:rPr dirty="0" smtClean="0" sz="3000" spc="-30" b="1">
                <a:latin typeface="Arial"/>
                <a:cs typeface="Arial"/>
              </a:rPr>
              <a:t>A</a:t>
            </a:r>
            <a:r>
              <a:rPr dirty="0" smtClean="0" sz="3000" spc="0" b="1">
                <a:latin typeface="Arial"/>
                <a:cs typeface="Arial"/>
              </a:rPr>
              <a:t>L</a:t>
            </a:r>
            <a:r>
              <a:rPr dirty="0" smtClean="0" sz="3000" spc="-75" b="1">
                <a:latin typeface="Arial"/>
                <a:cs typeface="Arial"/>
              </a:rPr>
              <a:t> </a:t>
            </a:r>
            <a:r>
              <a:rPr dirty="0" smtClean="0" sz="3000" spc="0" b="1">
                <a:latin typeface="Arial"/>
                <a:cs typeface="Arial"/>
              </a:rPr>
              <a:t>M</a:t>
            </a:r>
            <a:r>
              <a:rPr dirty="0" smtClean="0" sz="3000" spc="-10" b="1">
                <a:latin typeface="Arial"/>
                <a:cs typeface="Arial"/>
              </a:rPr>
              <a:t>I</a:t>
            </a:r>
            <a:r>
              <a:rPr dirty="0" smtClean="0" sz="3000" spc="0" b="1">
                <a:latin typeface="Arial"/>
                <a:cs typeface="Arial"/>
              </a:rPr>
              <a:t>X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016" y="1901908"/>
            <a:ext cx="5605780" cy="37973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The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new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new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ig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bor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ood</a:t>
            </a:r>
            <a:r>
              <a:rPr dirty="0" smtClean="0" sz="1050" spc="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.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nners</a:t>
            </a:r>
            <a:r>
              <a:rPr dirty="0" smtClean="0" sz="1050" spc="0">
                <a:latin typeface="Arial"/>
                <a:cs typeface="Arial"/>
              </a:rPr>
              <a:t> 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any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ears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endea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ored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our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ge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hbo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ds,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lly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hose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con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prop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dents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arie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es,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 ach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ersity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among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algn="just" marL="12700" marR="12700">
              <a:lnSpc>
                <a:spcPct val="96000"/>
              </a:lnSpc>
            </a:pPr>
            <a:r>
              <a:rPr dirty="0" smtClean="0" sz="1050">
                <a:latin typeface="Arial"/>
                <a:cs typeface="Arial"/>
              </a:rPr>
              <a:t>The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age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”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”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ey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or.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pos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-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ind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gro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est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ke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ilt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nda</a:t>
            </a:r>
            <a:r>
              <a:rPr dirty="0" smtClean="0" sz="1050" spc="-1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hbor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oods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ore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suppo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b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in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es,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ures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l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les.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4"/>
              </a:spcBef>
            </a:pPr>
            <a:endParaRPr sz="1000"/>
          </a:p>
          <a:p>
            <a:pPr algn="just" marL="12700" marR="12700">
              <a:lnSpc>
                <a:spcPct val="95800"/>
              </a:lnSpc>
            </a:pPr>
            <a:r>
              <a:rPr dirty="0" smtClean="0" sz="1050">
                <a:latin typeface="Arial"/>
                <a:cs typeface="Arial"/>
              </a:rPr>
              <a:t>Due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areas,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cer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ad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eme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d.</a:t>
            </a:r>
            <a:r>
              <a:rPr dirty="0" smtClean="0" sz="1050" spc="0">
                <a:latin typeface="Arial"/>
                <a:cs typeface="Arial"/>
              </a:rPr>
              <a:t> 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 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es, 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gh 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1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 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un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 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ior 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un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areas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ies,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l’s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out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ere</a:t>
            </a:r>
            <a:r>
              <a:rPr dirty="0" smtClean="0" sz="1050" spc="0">
                <a:latin typeface="Arial"/>
                <a:cs typeface="Arial"/>
              </a:rPr>
              <a:t> prob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s.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x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ggest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ans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anda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ds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3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0">
                <a:latin typeface="Arial"/>
                <a:cs typeface="Arial"/>
              </a:rPr>
              <a:t> cla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ses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nur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it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ll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cou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ag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ersity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ndar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0">
                <a:latin typeface="Arial"/>
                <a:cs typeface="Arial"/>
              </a:rPr>
              <a:t> 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ng 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 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ng.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use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poor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0">
                <a:latin typeface="Arial"/>
                <a:cs typeface="Arial"/>
              </a:rPr>
              <a:t> le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poor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h,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hese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lu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ss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e.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 n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eo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ace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bar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ers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ll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use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here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hey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 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 or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ho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are.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ip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een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op</a:t>
            </a:r>
            <a:r>
              <a:rPr dirty="0" smtClean="0" sz="1050" spc="-2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ies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 doc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ed,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th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ne's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2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she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es.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hese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ds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ew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appro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ch;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one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not 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ace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ast s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hes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popula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0">
                <a:latin typeface="Arial"/>
                <a:cs typeface="Arial"/>
              </a:rPr>
              <a:t> 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eon 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ut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2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 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s.  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This  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 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our  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dern  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cie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0">
                <a:latin typeface="Arial"/>
                <a:cs typeface="Arial"/>
              </a:rPr>
              <a:t> par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1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op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count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ere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ersity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has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n of 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hbor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ood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ix,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5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can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0">
                <a:latin typeface="Arial"/>
                <a:cs typeface="Arial"/>
              </a:rPr>
              <a:t>c</a:t>
            </a:r>
            <a:r>
              <a:rPr dirty="0" smtClean="0" sz="1050" spc="-2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ud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ous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ld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pe,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cu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edu</a:t>
            </a:r>
            <a:r>
              <a:rPr dirty="0" smtClean="0" sz="1050" spc="-10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84801" y="6360564"/>
            <a:ext cx="1708785" cy="25946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700"/>
              </a:lnSpc>
            </a:pPr>
            <a:r>
              <a:rPr dirty="0" smtClean="0" sz="1050">
                <a:latin typeface="Arial"/>
                <a:cs typeface="Arial"/>
              </a:rPr>
              <a:t>Le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0">
                <a:latin typeface="Arial"/>
                <a:cs typeface="Arial"/>
              </a:rPr>
              <a:t> 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Fr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nce,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15">
                <a:latin typeface="Arial"/>
                <a:cs typeface="Arial"/>
              </a:rPr>
              <a:t>0</a:t>
            </a:r>
            <a:r>
              <a:rPr dirty="0" smtClean="0" sz="1050" spc="0">
                <a:latin typeface="Arial"/>
                <a:cs typeface="Arial"/>
              </a:rPr>
              <a:t>07.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oupe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3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 and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Cour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Co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il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au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pe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ast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7"/>
              </a:spcBef>
            </a:pPr>
            <a:endParaRPr sz="1000"/>
          </a:p>
          <a:p>
            <a:pPr marL="12700" marR="71755">
              <a:lnSpc>
                <a:spcPct val="95800"/>
              </a:lnSpc>
            </a:pPr>
            <a:r>
              <a:rPr dirty="0" smtClean="0" sz="1050" spc="20">
                <a:latin typeface="Arial"/>
                <a:cs typeface="Arial"/>
              </a:rPr>
              <a:t>W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iew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adap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 co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lec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ing,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can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 of 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dro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areas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gro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s,</a:t>
            </a:r>
            <a:r>
              <a:rPr dirty="0" smtClean="0" sz="1050" spc="0">
                <a:latin typeface="Arial"/>
                <a:cs typeface="Arial"/>
              </a:rPr>
              <a:t> dep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0">
                <a:latin typeface="Arial"/>
                <a:cs typeface="Arial"/>
              </a:rPr>
              <a:t> and 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ies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ly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bers.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2766" y="9860788"/>
            <a:ext cx="262636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al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20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07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4801" y="9073984"/>
            <a:ext cx="1539240" cy="9283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500"/>
              </a:lnSpc>
            </a:pPr>
            <a:r>
              <a:rPr dirty="0" smtClean="0" sz="1050">
                <a:latin typeface="Arial"/>
                <a:cs typeface="Arial"/>
              </a:rPr>
              <a:t>Th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0">
                <a:latin typeface="Arial"/>
                <a:cs typeface="Arial"/>
              </a:rPr>
              <a:t>j</a:t>
            </a:r>
            <a:r>
              <a:rPr dirty="0" smtClean="0" sz="1050" spc="0">
                <a:latin typeface="Arial"/>
                <a:cs typeface="Arial"/>
              </a:rPr>
              <a:t>ect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arious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ex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es,</a:t>
            </a:r>
            <a:r>
              <a:rPr dirty="0" smtClean="0" sz="1050" spc="0">
                <a:latin typeface="Arial"/>
                <a:cs typeface="Arial"/>
              </a:rPr>
              <a:t> such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ns,</a:t>
            </a:r>
            <a:r>
              <a:rPr dirty="0" smtClean="0" sz="1050" spc="0">
                <a:latin typeface="Arial"/>
                <a:cs typeface="Arial"/>
              </a:rPr>
              <a:t> cour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ards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es,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encou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ge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ust</a:t>
            </a:r>
            <a:r>
              <a:rPr dirty="0" smtClean="0" sz="1050" spc="0">
                <a:latin typeface="Arial"/>
                <a:cs typeface="Arial"/>
              </a:rPr>
              <a:t> among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gh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ors.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5194" y="4862829"/>
            <a:ext cx="5760084" cy="4928235"/>
          </a:xfrm>
          <a:custGeom>
            <a:avLst/>
            <a:gdLst/>
            <a:ahLst/>
            <a:cxnLst/>
            <a:rect l="l" t="t" r="r" b="b"/>
            <a:pathLst>
              <a:path w="5760084" h="4928234">
                <a:moveTo>
                  <a:pt x="0" y="4928235"/>
                </a:moveTo>
                <a:lnTo>
                  <a:pt x="5760084" y="4928235"/>
                </a:lnTo>
                <a:lnTo>
                  <a:pt x="5760084" y="0"/>
                </a:lnTo>
                <a:lnTo>
                  <a:pt x="0" y="0"/>
                </a:lnTo>
                <a:lnTo>
                  <a:pt x="0" y="492823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16305" y="619125"/>
            <a:ext cx="3780154" cy="4048125"/>
          </a:xfrm>
          <a:custGeom>
            <a:avLst/>
            <a:gdLst/>
            <a:ahLst/>
            <a:cxnLst/>
            <a:rect l="l" t="t" r="r" b="b"/>
            <a:pathLst>
              <a:path w="3780154" h="4048125">
                <a:moveTo>
                  <a:pt x="0" y="4048125"/>
                </a:moveTo>
                <a:lnTo>
                  <a:pt x="3780154" y="4048125"/>
                </a:lnTo>
                <a:lnTo>
                  <a:pt x="3780154" y="0"/>
                </a:lnTo>
                <a:lnTo>
                  <a:pt x="0" y="0"/>
                </a:lnTo>
                <a:lnTo>
                  <a:pt x="0" y="404812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847214" y="810894"/>
            <a:ext cx="1979930" cy="348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885054" y="628650"/>
            <a:ext cx="1800225" cy="4038600"/>
          </a:xfrm>
          <a:custGeom>
            <a:avLst/>
            <a:gdLst/>
            <a:ahLst/>
            <a:cxnLst/>
            <a:rect l="l" t="t" r="r" b="b"/>
            <a:pathLst>
              <a:path w="1800225" h="4038600">
                <a:moveTo>
                  <a:pt x="0" y="4038600"/>
                </a:moveTo>
                <a:lnTo>
                  <a:pt x="1800225" y="4038600"/>
                </a:lnTo>
                <a:lnTo>
                  <a:pt x="1800225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79034" y="676909"/>
            <a:ext cx="1645919" cy="3908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7932" y="4347082"/>
            <a:ext cx="3467735" cy="245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900"/>
              </a:lnSpc>
            </a:pPr>
            <a:r>
              <a:rPr dirty="0" smtClean="0" sz="80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1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15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16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15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5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1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15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ne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1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 f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1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it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 b="1">
                <a:latin typeface="Courier New"/>
                <a:cs typeface="Courier New"/>
              </a:rPr>
              <a:t>s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5636" y="5012054"/>
            <a:ext cx="5604510" cy="4653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986020">
              <a:lnSpc>
                <a:spcPct val="100000"/>
              </a:lnSpc>
            </a:pPr>
            <a:r>
              <a:rPr dirty="0" smtClean="0" sz="800" u="sng">
                <a:latin typeface="Courier New"/>
                <a:cs typeface="Courier New"/>
              </a:rPr>
              <a:t>R</a:t>
            </a:r>
            <a:r>
              <a:rPr dirty="0" smtClean="0" sz="800" spc="-5" u="sng">
                <a:latin typeface="Courier New"/>
                <a:cs typeface="Courier New"/>
              </a:rPr>
              <a:t>e</a:t>
            </a:r>
            <a:r>
              <a:rPr dirty="0" smtClean="0" sz="800" spc="-15" u="sng">
                <a:latin typeface="Courier New"/>
                <a:cs typeface="Courier New"/>
              </a:rPr>
              <a:t>f</a:t>
            </a:r>
            <a:r>
              <a:rPr dirty="0" smtClean="0" sz="800" spc="0" u="sng">
                <a:latin typeface="Courier New"/>
                <a:cs typeface="Courier New"/>
              </a:rPr>
              <a:t>e</a:t>
            </a:r>
            <a:r>
              <a:rPr dirty="0" smtClean="0" sz="800" spc="-5" u="sng">
                <a:latin typeface="Courier New"/>
                <a:cs typeface="Courier New"/>
              </a:rPr>
              <a:t>r</a:t>
            </a:r>
            <a:r>
              <a:rPr dirty="0" smtClean="0" sz="800" spc="-15" u="sng">
                <a:latin typeface="Courier New"/>
                <a:cs typeface="Courier New"/>
              </a:rPr>
              <a:t>e</a:t>
            </a:r>
            <a:r>
              <a:rPr dirty="0" smtClean="0" sz="800" spc="0" u="sng">
                <a:latin typeface="Courier New"/>
                <a:cs typeface="Courier New"/>
              </a:rPr>
              <a:t>n</a:t>
            </a:r>
            <a:r>
              <a:rPr dirty="0" smtClean="0" sz="800" spc="-20" u="sng">
                <a:latin typeface="Courier New"/>
                <a:cs typeface="Courier New"/>
              </a:rPr>
              <a:t>c</a:t>
            </a:r>
            <a:r>
              <a:rPr dirty="0" smtClean="0" sz="800" spc="0" u="sng">
                <a:latin typeface="Courier New"/>
                <a:cs typeface="Courier New"/>
              </a:rPr>
              <a:t>es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1100"/>
              </a:lnSpc>
              <a:spcBef>
                <a:spcPts val="23"/>
              </a:spcBef>
            </a:pPr>
            <a:endParaRPr sz="1100"/>
          </a:p>
          <a:p>
            <a:pPr algn="just" marL="12700" marR="15240" indent="60960">
              <a:lnSpc>
                <a:spcPct val="94400"/>
              </a:lnSpc>
            </a:pPr>
            <a:r>
              <a:rPr dirty="0" smtClean="0" sz="800">
                <a:latin typeface="Courier New"/>
                <a:cs typeface="Courier New"/>
              </a:rPr>
              <a:t>-</a:t>
            </a:r>
            <a:r>
              <a:rPr dirty="0" smtClean="0" sz="800" spc="1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5</a:t>
            </a:r>
            <a:r>
              <a:rPr dirty="0" smtClean="0" sz="800" spc="0">
                <a:latin typeface="Courier New"/>
                <a:cs typeface="Courier New"/>
              </a:rPr>
              <a:t>).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’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x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er</a:t>
            </a:r>
            <a:r>
              <a:rPr dirty="0" smtClean="0" sz="800" spc="1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the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2n</a:t>
            </a:r>
            <a:r>
              <a:rPr dirty="0" smtClean="0" sz="800" spc="0">
                <a:latin typeface="Courier New"/>
                <a:cs typeface="Courier New"/>
              </a:rPr>
              <a:t>d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3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lia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f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23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d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-30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-3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 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3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-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43"/>
              </a:spcBef>
            </a:pPr>
            <a:endParaRPr sz="850"/>
          </a:p>
          <a:p>
            <a:pPr algn="just" marL="12700" marR="12700">
              <a:lnSpc>
                <a:spcPct val="94400"/>
              </a:lnSpc>
              <a:buFont typeface="Courier New"/>
              <a:buChar char="-"/>
              <a:tabLst>
                <a:tab pos="15875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22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21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8</a:t>
            </a:r>
            <a:r>
              <a:rPr dirty="0" smtClean="0" sz="800" spc="0">
                <a:latin typeface="Courier New"/>
                <a:cs typeface="Courier New"/>
              </a:rPr>
              <a:t>).</a:t>
            </a:r>
            <a:r>
              <a:rPr dirty="0" smtClean="0" sz="800" spc="2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2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2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21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2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21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2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mi</a:t>
            </a:r>
            <a:r>
              <a:rPr dirty="0" smtClean="0" sz="800" spc="-15">
                <a:latin typeface="Courier New"/>
                <a:cs typeface="Courier New"/>
              </a:rPr>
              <a:t>x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2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30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 D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4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4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3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io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4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4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4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-30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4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4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3</a:t>
            </a:r>
            <a:r>
              <a:rPr dirty="0" smtClean="0" sz="800" spc="4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Ju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-3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5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4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 B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43"/>
              </a:spcBef>
              <a:buFont typeface="Courier New"/>
              <a:buChar char="-"/>
            </a:pPr>
            <a:endParaRPr sz="850"/>
          </a:p>
          <a:p>
            <a:pPr algn="just" marL="12700" marR="13335">
              <a:lnSpc>
                <a:spcPct val="94400"/>
              </a:lnSpc>
              <a:buFont typeface="Courier New"/>
              <a:buChar char="-"/>
              <a:tabLst>
                <a:tab pos="140335" algn="l"/>
              </a:tabLst>
            </a:pP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1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(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9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’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6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30">
                <a:latin typeface="Courier New"/>
                <a:cs typeface="Courier New"/>
              </a:rPr>
              <a:t>x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0">
                <a:latin typeface="Courier New"/>
                <a:cs typeface="Courier New"/>
              </a:rPr>
              <a:t> C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1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on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-3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ty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5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3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15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t/</a:t>
            </a:r>
            <a:r>
              <a:rPr dirty="0" smtClean="0" sz="800" spc="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ESR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ds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23"/>
              </a:spcBef>
              <a:buFont typeface="Courier New"/>
              <a:buChar char="-"/>
            </a:pPr>
            <a:endParaRPr sz="900"/>
          </a:p>
          <a:p>
            <a:pPr algn="just" marL="12700" marR="15240">
              <a:lnSpc>
                <a:spcPts val="910"/>
              </a:lnSpc>
              <a:buFont typeface="Courier New"/>
              <a:buChar char="-"/>
              <a:tabLst>
                <a:tab pos="16637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1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21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22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8</a:t>
            </a:r>
            <a:r>
              <a:rPr dirty="0" smtClean="0" sz="800" spc="0">
                <a:latin typeface="Courier New"/>
                <a:cs typeface="Courier New"/>
              </a:rPr>
              <a:t>).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 </a:t>
            </a:r>
            <a:r>
              <a:rPr dirty="0" smtClean="0" sz="800" spc="-21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21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 </a:t>
            </a:r>
            <a:r>
              <a:rPr dirty="0" smtClean="0" sz="800" spc="-19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x </a:t>
            </a:r>
            <a:r>
              <a:rPr dirty="0" smtClean="0" sz="800" spc="-21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d </a:t>
            </a:r>
            <a:r>
              <a:rPr dirty="0" smtClean="0" sz="800" spc="-21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 </a:t>
            </a:r>
            <a:r>
              <a:rPr dirty="0" smtClean="0" sz="800" spc="-19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21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I </a:t>
            </a:r>
            <a:r>
              <a:rPr dirty="0" smtClean="0" sz="800" spc="-21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 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48"/>
              </a:spcBef>
              <a:buFont typeface="Courier New"/>
              <a:buChar char="-"/>
            </a:pPr>
            <a:endParaRPr sz="850"/>
          </a:p>
          <a:p>
            <a:pPr algn="just" marL="12700" marR="15240">
              <a:lnSpc>
                <a:spcPts val="900"/>
              </a:lnSpc>
              <a:buFont typeface="Courier New"/>
              <a:buChar char="-"/>
              <a:tabLst>
                <a:tab pos="13589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10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(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Mi</a:t>
            </a:r>
            <a:r>
              <a:rPr dirty="0" smtClean="0" sz="800" spc="0">
                <a:latin typeface="Courier New"/>
                <a:cs typeface="Courier New"/>
              </a:rPr>
              <a:t>x</a:t>
            </a:r>
            <a:r>
              <a:rPr dirty="0" smtClean="0" sz="800" spc="3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2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NS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 th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7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J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0"/>
              </a:spcBef>
              <a:buFont typeface="Courier New"/>
              <a:buChar char="-"/>
            </a:pPr>
            <a:endParaRPr sz="900"/>
          </a:p>
          <a:p>
            <a:pPr algn="just" marL="12700" marR="13335">
              <a:lnSpc>
                <a:spcPct val="94400"/>
              </a:lnSpc>
              <a:buFont typeface="Courier New"/>
              <a:buChar char="-"/>
              <a:tabLst>
                <a:tab pos="14224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9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Ne</a:t>
            </a:r>
            <a:r>
              <a:rPr dirty="0" smtClean="0" sz="800" spc="-3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Mi</a:t>
            </a:r>
            <a:r>
              <a:rPr dirty="0" smtClean="0" sz="800" spc="0">
                <a:latin typeface="Courier New"/>
                <a:cs typeface="Courier New"/>
              </a:rPr>
              <a:t>x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3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9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3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9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d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 </a:t>
            </a:r>
            <a:r>
              <a:rPr dirty="0" smtClean="0" sz="800" spc="-5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3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3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ona</a:t>
            </a:r>
            <a:r>
              <a:rPr dirty="0" smtClean="0" sz="800" spc="0">
                <a:latin typeface="Courier New"/>
                <a:cs typeface="Courier New"/>
              </a:rPr>
              <a:t>l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p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 </a:t>
            </a:r>
            <a:r>
              <a:rPr dirty="0" smtClean="0" sz="800" spc="-5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3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-4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y,</a:t>
            </a:r>
            <a:r>
              <a:rPr dirty="0" smtClean="0" sz="800" spc="0">
                <a:latin typeface="Courier New"/>
                <a:cs typeface="Courier New"/>
              </a:rPr>
              <a:t> P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fo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/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p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e,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1"/>
              </a:spcBef>
              <a:buFont typeface="Courier New"/>
              <a:buChar char="-"/>
            </a:pPr>
            <a:endParaRPr sz="850"/>
          </a:p>
          <a:p>
            <a:pPr algn="just" marL="134620" marR="1117600" indent="-121920">
              <a:lnSpc>
                <a:spcPct val="100000"/>
              </a:lnSpc>
              <a:buFont typeface="Courier New"/>
              <a:buChar char="-"/>
              <a:tabLst>
                <a:tab pos="13462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J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1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x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23"/>
              </a:spcBef>
              <a:buFont typeface="Courier New"/>
              <a:buChar char="-"/>
            </a:pPr>
            <a:endParaRPr sz="900"/>
          </a:p>
          <a:p>
            <a:pPr algn="just" marL="12700" marR="13335">
              <a:lnSpc>
                <a:spcPts val="910"/>
              </a:lnSpc>
              <a:buFont typeface="Courier New"/>
              <a:buChar char="-"/>
              <a:tabLst>
                <a:tab pos="20320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8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f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d 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 </a:t>
            </a:r>
            <a:r>
              <a:rPr dirty="0" smtClean="0" sz="800" spc="9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x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: 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s 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8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an</a:t>
            </a:r>
            <a:r>
              <a:rPr dirty="0" smtClean="0" sz="800" spc="0">
                <a:latin typeface="Courier New"/>
                <a:cs typeface="Courier New"/>
              </a:rPr>
              <a:t> 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?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5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20">
                <a:latin typeface="Courier New"/>
                <a:cs typeface="Courier New"/>
              </a:rPr>
              <a:t>1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20">
                <a:latin typeface="Courier New"/>
                <a:cs typeface="Courier New"/>
              </a:rPr>
              <a:t>4</a:t>
            </a:r>
            <a:r>
              <a:rPr dirty="0" smtClean="0" sz="800" spc="-15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9</a:t>
            </a:r>
            <a:r>
              <a:rPr dirty="0" smtClean="0" sz="800" spc="-5">
                <a:latin typeface="Courier New"/>
                <a:cs typeface="Courier New"/>
              </a:rPr>
              <a:t>-</a:t>
            </a:r>
            <a:r>
              <a:rPr dirty="0" smtClean="0" sz="800" spc="-15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7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1"/>
              </a:spcBef>
              <a:buFont typeface="Courier New"/>
              <a:buChar char="-"/>
            </a:pPr>
            <a:endParaRPr sz="900"/>
          </a:p>
          <a:p>
            <a:pPr algn="just" marL="12700" marR="13970">
              <a:lnSpc>
                <a:spcPts val="910"/>
              </a:lnSpc>
              <a:buFont typeface="Courier New"/>
              <a:buChar char="-"/>
              <a:tabLst>
                <a:tab pos="14478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9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he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x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9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9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Si</a:t>
            </a:r>
            <a:r>
              <a:rPr dirty="0" smtClean="0" sz="800" spc="0">
                <a:latin typeface="Courier New"/>
                <a:cs typeface="Courier New"/>
              </a:rPr>
              <a:t>x</a:t>
            </a:r>
            <a:r>
              <a:rPr dirty="0" smtClean="0" sz="800" spc="9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10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9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 S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7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3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8</a:t>
            </a:r>
            <a:r>
              <a:rPr dirty="0" smtClean="0" sz="800" spc="-15">
                <a:latin typeface="Courier New"/>
                <a:cs typeface="Courier New"/>
              </a:rPr>
              <a:t>6</a:t>
            </a:r>
            <a:r>
              <a:rPr dirty="0" smtClean="0" sz="800" spc="-5">
                <a:latin typeface="Courier New"/>
                <a:cs typeface="Courier New"/>
              </a:rPr>
              <a:t>-</a:t>
            </a:r>
            <a:r>
              <a:rPr dirty="0" smtClean="0" sz="800" spc="0">
                <a:latin typeface="Courier New"/>
                <a:cs typeface="Courier New"/>
              </a:rPr>
              <a:t>5</a:t>
            </a:r>
            <a:r>
              <a:rPr dirty="0" smtClean="0" sz="800" spc="-20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3.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48"/>
              </a:spcBef>
              <a:buFont typeface="Courier New"/>
              <a:buChar char="-"/>
            </a:pPr>
            <a:endParaRPr sz="850"/>
          </a:p>
          <a:p>
            <a:pPr algn="just" marL="12700" marR="15240">
              <a:lnSpc>
                <a:spcPts val="900"/>
              </a:lnSpc>
              <a:buFont typeface="Courier New"/>
              <a:buChar char="-"/>
              <a:tabLst>
                <a:tab pos="177165" algn="l"/>
              </a:tabLst>
            </a:pP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k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1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W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1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-12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13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(19</a:t>
            </a:r>
            <a:r>
              <a:rPr dirty="0" smtClean="0" sz="800" spc="-5">
                <a:latin typeface="Courier New"/>
                <a:cs typeface="Courier New"/>
              </a:rPr>
              <a:t>9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 </a:t>
            </a:r>
            <a:r>
              <a:rPr dirty="0" smtClean="0" sz="800" spc="-12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 </a:t>
            </a:r>
            <a:r>
              <a:rPr dirty="0" smtClean="0" sz="800" spc="-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 </a:t>
            </a:r>
            <a:r>
              <a:rPr dirty="0" smtClean="0" sz="800" spc="-12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x</a:t>
            </a:r>
            <a:r>
              <a:rPr dirty="0" smtClean="0" sz="800" spc="0">
                <a:latin typeface="Courier New"/>
                <a:cs typeface="Courier New"/>
              </a:rPr>
              <a:t>: </a:t>
            </a:r>
            <a:r>
              <a:rPr dirty="0" smtClean="0" sz="800" spc="-114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 C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32"/>
              </a:spcBef>
              <a:buFont typeface="Courier New"/>
              <a:buChar char="-"/>
            </a:pPr>
            <a:endParaRPr sz="800"/>
          </a:p>
          <a:p>
            <a:pPr algn="just" marL="134620" marR="3958590" indent="-121920">
              <a:lnSpc>
                <a:spcPct val="100000"/>
              </a:lnSpc>
              <a:buFont typeface="Courier New"/>
              <a:buChar char="-"/>
              <a:tabLst>
                <a:tab pos="134620" algn="l"/>
              </a:tabLst>
            </a:pPr>
            <a:r>
              <a:rPr dirty="0" smtClean="0" sz="800" spc="0">
                <a:latin typeface="Courier New"/>
                <a:cs typeface="Courier New"/>
                <a:hlinkClick r:id="rId4"/>
              </a:rPr>
              <a:t>h</a:t>
            </a:r>
            <a:r>
              <a:rPr dirty="0" smtClean="0" sz="800" spc="-5">
                <a:latin typeface="Courier New"/>
                <a:cs typeface="Courier New"/>
                <a:hlinkClick r:id="rId4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4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4"/>
              </a:rPr>
              <a:t>p</a:t>
            </a:r>
            <a:r>
              <a:rPr dirty="0" smtClean="0" sz="800" spc="-5">
                <a:latin typeface="Courier New"/>
                <a:cs typeface="Courier New"/>
                <a:hlinkClick r:id="rId4"/>
              </a:rPr>
              <a:t>:</a:t>
            </a:r>
            <a:r>
              <a:rPr dirty="0" smtClean="0" sz="800" spc="-15">
                <a:latin typeface="Courier New"/>
                <a:cs typeface="Courier New"/>
                <a:hlinkClick r:id="rId4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4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4"/>
              </a:rPr>
              <a:t>w</a:t>
            </a:r>
            <a:r>
              <a:rPr dirty="0" smtClean="0" sz="800" spc="0">
                <a:latin typeface="Courier New"/>
                <a:cs typeface="Courier New"/>
                <a:hlinkClick r:id="rId4"/>
              </a:rPr>
              <a:t>w</a:t>
            </a:r>
            <a:r>
              <a:rPr dirty="0" smtClean="0" sz="800" spc="-5">
                <a:latin typeface="Courier New"/>
                <a:cs typeface="Courier New"/>
                <a:hlinkClick r:id="rId4"/>
              </a:rPr>
              <a:t>w</a:t>
            </a:r>
            <a:r>
              <a:rPr dirty="0" smtClean="0" sz="800" spc="-15">
                <a:latin typeface="Courier New"/>
                <a:cs typeface="Courier New"/>
                <a:hlinkClick r:id="rId4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4"/>
              </a:rPr>
              <a:t>a</a:t>
            </a:r>
            <a:r>
              <a:rPr dirty="0" smtClean="0" sz="800" spc="-20">
                <a:latin typeface="Courier New"/>
                <a:cs typeface="Courier New"/>
                <a:hlinkClick r:id="rId4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4"/>
              </a:rPr>
              <a:t>c</a:t>
            </a:r>
            <a:r>
              <a:rPr dirty="0" smtClean="0" sz="800" spc="-20">
                <a:latin typeface="Courier New"/>
                <a:cs typeface="Courier New"/>
                <a:hlinkClick r:id="rId4"/>
              </a:rPr>
              <a:t>h</a:t>
            </a:r>
            <a:r>
              <a:rPr dirty="0" smtClean="0" sz="800" spc="0">
                <a:latin typeface="Courier New"/>
                <a:cs typeface="Courier New"/>
                <a:hlinkClick r:id="rId4"/>
              </a:rPr>
              <a:t>i</a:t>
            </a:r>
            <a:r>
              <a:rPr dirty="0" smtClean="0" sz="800" spc="-5">
                <a:latin typeface="Courier New"/>
                <a:cs typeface="Courier New"/>
                <a:hlinkClick r:id="rId4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4"/>
              </a:rPr>
              <a:t>i</a:t>
            </a:r>
            <a:r>
              <a:rPr dirty="0" smtClean="0" sz="800" spc="0">
                <a:latin typeface="Courier New"/>
                <a:cs typeface="Courier New"/>
                <a:hlinkClick r:id="rId4"/>
              </a:rPr>
              <a:t>z</a:t>
            </a:r>
            <a:r>
              <a:rPr dirty="0" smtClean="0" sz="800" spc="-20">
                <a:latin typeface="Courier New"/>
                <a:cs typeface="Courier New"/>
                <a:hlinkClick r:id="rId4"/>
              </a:rPr>
              <a:t>e</a:t>
            </a:r>
            <a:r>
              <a:rPr dirty="0" smtClean="0" sz="800" spc="0">
                <a:latin typeface="Courier New"/>
                <a:cs typeface="Courier New"/>
                <a:hlinkClick r:id="rId4"/>
              </a:rPr>
              <a:t>r</a:t>
            </a:r>
            <a:r>
              <a:rPr dirty="0" smtClean="0" sz="800" spc="-5">
                <a:latin typeface="Courier New"/>
                <a:cs typeface="Courier New"/>
                <a:hlinkClick r:id="rId4"/>
              </a:rPr>
              <a:t>.</a:t>
            </a:r>
            <a:r>
              <a:rPr dirty="0" smtClean="0" sz="800" spc="-15">
                <a:latin typeface="Courier New"/>
                <a:cs typeface="Courier New"/>
                <a:hlinkClick r:id="rId4"/>
              </a:rPr>
              <a:t>c</a:t>
            </a:r>
            <a:r>
              <a:rPr dirty="0" smtClean="0" sz="800" spc="0">
                <a:latin typeface="Courier New"/>
                <a:cs typeface="Courier New"/>
                <a:hlinkClick r:id="rId4"/>
              </a:rPr>
              <a:t>om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1"/>
              </a:spcBef>
              <a:buFont typeface="Courier New"/>
              <a:buChar char="-"/>
            </a:pPr>
            <a:endParaRPr sz="850"/>
          </a:p>
          <a:p>
            <a:pPr algn="just" marL="134620" marR="3899535" indent="-121920">
              <a:lnSpc>
                <a:spcPct val="100000"/>
              </a:lnSpc>
              <a:buFont typeface="Courier New"/>
              <a:buChar char="-"/>
              <a:tabLst>
                <a:tab pos="134620" algn="l"/>
              </a:tabLst>
            </a:pPr>
            <a:r>
              <a:rPr dirty="0" smtClean="0" sz="800" spc="0">
                <a:latin typeface="Courier New"/>
                <a:cs typeface="Courier New"/>
                <a:hlinkClick r:id="rId5"/>
              </a:rPr>
              <a:t>h</a:t>
            </a:r>
            <a:r>
              <a:rPr dirty="0" smtClean="0" sz="800" spc="-5">
                <a:latin typeface="Courier New"/>
                <a:cs typeface="Courier New"/>
                <a:hlinkClick r:id="rId5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5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p</a:t>
            </a:r>
            <a:r>
              <a:rPr dirty="0" smtClean="0" sz="800" spc="-5">
                <a:latin typeface="Courier New"/>
                <a:cs typeface="Courier New"/>
                <a:hlinkClick r:id="rId5"/>
              </a:rPr>
              <a:t>:</a:t>
            </a:r>
            <a:r>
              <a:rPr dirty="0" smtClean="0" sz="800" spc="-15">
                <a:latin typeface="Courier New"/>
                <a:cs typeface="Courier New"/>
                <a:hlinkClick r:id="rId5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5"/>
              </a:rPr>
              <a:t>w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w</a:t>
            </a:r>
            <a:r>
              <a:rPr dirty="0" smtClean="0" sz="800" spc="-5">
                <a:latin typeface="Courier New"/>
                <a:cs typeface="Courier New"/>
                <a:hlinkClick r:id="rId5"/>
              </a:rPr>
              <a:t>w</a:t>
            </a:r>
            <a:r>
              <a:rPr dirty="0" smtClean="0" sz="800" spc="-15">
                <a:latin typeface="Courier New"/>
                <a:cs typeface="Courier New"/>
                <a:hlinkClick r:id="rId5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a</a:t>
            </a:r>
            <a:r>
              <a:rPr dirty="0" smtClean="0" sz="800" spc="-20">
                <a:latin typeface="Courier New"/>
                <a:cs typeface="Courier New"/>
                <a:hlinkClick r:id="rId5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c</a:t>
            </a:r>
            <a:r>
              <a:rPr dirty="0" smtClean="0" sz="800" spc="-20">
                <a:latin typeface="Courier New"/>
                <a:cs typeface="Courier New"/>
                <a:hlinkClick r:id="rId5"/>
              </a:rPr>
              <a:t>h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i</a:t>
            </a:r>
            <a:r>
              <a:rPr dirty="0" smtClean="0" sz="800" spc="-5">
                <a:latin typeface="Courier New"/>
                <a:cs typeface="Courier New"/>
                <a:hlinkClick r:id="rId5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5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k</a:t>
            </a:r>
            <a:r>
              <a:rPr dirty="0" smtClean="0" sz="800" spc="-20">
                <a:latin typeface="Courier New"/>
                <a:cs typeface="Courier New"/>
                <a:hlinkClick r:id="rId5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.</a:t>
            </a:r>
            <a:r>
              <a:rPr dirty="0" smtClean="0" sz="800" spc="-5">
                <a:latin typeface="Courier New"/>
                <a:cs typeface="Courier New"/>
                <a:hlinkClick r:id="rId5"/>
              </a:rPr>
              <a:t>c</a:t>
            </a:r>
            <a:r>
              <a:rPr dirty="0" smtClean="0" sz="800" spc="-15">
                <a:latin typeface="Courier New"/>
                <a:cs typeface="Courier New"/>
                <a:hlinkClick r:id="rId5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.</a:t>
            </a:r>
            <a:r>
              <a:rPr dirty="0" smtClean="0" sz="800" spc="-20">
                <a:latin typeface="Courier New"/>
                <a:cs typeface="Courier New"/>
                <a:hlinkClick r:id="rId5"/>
              </a:rPr>
              <a:t>u</a:t>
            </a:r>
            <a:r>
              <a:rPr dirty="0" smtClean="0" sz="800" spc="0">
                <a:latin typeface="Courier New"/>
                <a:cs typeface="Courier New"/>
                <a:hlinkClick r:id="rId5"/>
              </a:rPr>
              <a:t>k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3"/>
              </a:spcBef>
              <a:buFont typeface="Courier New"/>
              <a:buChar char="-"/>
            </a:pPr>
            <a:endParaRPr sz="850"/>
          </a:p>
          <a:p>
            <a:pPr algn="just" marL="134620" marR="3777615" indent="-121920">
              <a:lnSpc>
                <a:spcPct val="100000"/>
              </a:lnSpc>
              <a:buFont typeface="Courier New"/>
              <a:buChar char="-"/>
              <a:tabLst>
                <a:tab pos="134620" algn="l"/>
              </a:tabLst>
            </a:pPr>
            <a:r>
              <a:rPr dirty="0" smtClean="0" sz="800" spc="0">
                <a:latin typeface="Courier New"/>
                <a:cs typeface="Courier New"/>
                <a:hlinkClick r:id="rId6"/>
              </a:rPr>
              <a:t>h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p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: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w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w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w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a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r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c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h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i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e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c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u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r</a:t>
            </a:r>
            <a:r>
              <a:rPr dirty="0" smtClean="0" sz="800" spc="-15">
                <a:latin typeface="Courier New"/>
                <a:cs typeface="Courier New"/>
                <a:hlinkClick r:id="rId6"/>
              </a:rPr>
              <a:t>a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l</a:t>
            </a:r>
            <a:r>
              <a:rPr dirty="0" smtClean="0" sz="800" spc="-20">
                <a:latin typeface="Courier New"/>
                <a:cs typeface="Courier New"/>
                <a:hlinkClick r:id="rId6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c</a:t>
            </a:r>
            <a:r>
              <a:rPr dirty="0" smtClean="0" sz="800" spc="-5">
                <a:latin typeface="Courier New"/>
                <a:cs typeface="Courier New"/>
                <a:hlinkClick r:id="rId6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6"/>
              </a:rPr>
              <a:t>m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9025" y="530859"/>
            <a:ext cx="2324100" cy="3992245"/>
          </a:xfrm>
          <a:custGeom>
            <a:avLst/>
            <a:gdLst/>
            <a:ahLst/>
            <a:cxnLst/>
            <a:rect l="l" t="t" r="r" b="b"/>
            <a:pathLst>
              <a:path w="2324100" h="3992245">
                <a:moveTo>
                  <a:pt x="0" y="3992245"/>
                </a:moveTo>
                <a:lnTo>
                  <a:pt x="2324100" y="3992245"/>
                </a:lnTo>
                <a:lnTo>
                  <a:pt x="2324100" y="0"/>
                </a:lnTo>
                <a:lnTo>
                  <a:pt x="0" y="0"/>
                </a:lnTo>
                <a:lnTo>
                  <a:pt x="0" y="3992245"/>
                </a:lnTo>
                <a:close/>
              </a:path>
            </a:pathLst>
          </a:custGeom>
          <a:solidFill>
            <a:srgbClr val="F9EE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65125" y="528954"/>
            <a:ext cx="4533900" cy="3994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9992" y="300227"/>
            <a:ext cx="2066289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75" b="1">
                <a:solidFill>
                  <a:srgbClr val="89884D"/>
                </a:solidFill>
                <a:latin typeface="Arial"/>
                <a:cs typeface="Arial"/>
              </a:rPr>
              <a:t>Th</a:t>
            </a:r>
            <a:r>
              <a:rPr dirty="0" smtClean="0" sz="1200" spc="9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-4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1200" spc="45" b="1">
                <a:solidFill>
                  <a:srgbClr val="89884D"/>
                </a:solidFill>
                <a:latin typeface="Arial"/>
                <a:cs typeface="Arial"/>
              </a:rPr>
              <a:t>.</a:t>
            </a:r>
            <a:r>
              <a:rPr dirty="0" smtClean="0" sz="1200" spc="-7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9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1200" spc="7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1200" spc="7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1200" spc="6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1200" spc="2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1200" spc="10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1200" spc="-7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-7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1200" spc="6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7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1200" spc="7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1200" spc="8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1200" spc="6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1200" spc="-4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1200" spc="9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1200" spc="4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1200" spc="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1200" spc="50" b="1">
                <a:solidFill>
                  <a:srgbClr val="89884D"/>
                </a:solidFill>
                <a:latin typeface="Arial"/>
                <a:cs typeface="Arial"/>
              </a:rPr>
              <a:t>z</a:t>
            </a:r>
            <a:r>
              <a:rPr dirty="0" smtClean="0" sz="1200" spc="9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6291" y="560488"/>
            <a:ext cx="4327525" cy="37928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254885" marR="12700">
              <a:lnSpc>
                <a:spcPct val="122300"/>
              </a:lnSpc>
            </a:pP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inno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hou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in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6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of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set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ou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mak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ha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 marL="2254885" marR="219075">
              <a:lnSpc>
                <a:spcPct val="122000"/>
              </a:lnSpc>
              <a:spcBef>
                <a:spcPts val="5"/>
              </a:spcBef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5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 marL="2254885" marR="52705">
              <a:lnSpc>
                <a:spcPct val="122100"/>
              </a:lnSpc>
              <a:spcBef>
                <a:spcPts val="5"/>
              </a:spcBef>
            </a:pP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yea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6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-60" b="1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hono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8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hi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 marL="2254885" marR="43815">
              <a:lnSpc>
                <a:spcPct val="122000"/>
              </a:lnSpc>
              <a:spcBef>
                <a:spcPts val="5"/>
              </a:spcBef>
            </a:pP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6</a:t>
            </a:r>
            <a:r>
              <a:rPr dirty="0" smtClean="0" sz="750" spc="7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7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8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8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10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 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30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Fo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0" b="1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8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-45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9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3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95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se</a:t>
            </a:r>
            <a:r>
              <a:rPr dirty="0" smtClean="0" sz="750" spc="4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h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: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/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u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d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b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r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k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mtClean="0" sz="750" spc="-3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y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15" b="1">
                <a:solidFill>
                  <a:srgbClr val="221F1F"/>
                </a:solidFill>
                <a:latin typeface="Arial"/>
                <a:cs typeface="Arial"/>
              </a:rPr>
              <a:t>z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/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750" spc="-1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750" spc="25" b="1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750" spc="10" b="1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750" spc="45" b="1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750" spc="5" b="1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750" spc="20" b="1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4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5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6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310" y="1660270"/>
            <a:ext cx="5760085" cy="3881754"/>
          </a:xfrm>
          <a:custGeom>
            <a:avLst/>
            <a:gdLst/>
            <a:ahLst/>
            <a:cxnLst/>
            <a:rect l="l" t="t" r="r" b="b"/>
            <a:pathLst>
              <a:path w="5760084" h="3881754">
                <a:moveTo>
                  <a:pt x="0" y="3881754"/>
                </a:moveTo>
                <a:lnTo>
                  <a:pt x="5760085" y="3881754"/>
                </a:lnTo>
                <a:lnTo>
                  <a:pt x="5760085" y="0"/>
                </a:lnTo>
                <a:lnTo>
                  <a:pt x="0" y="0"/>
                </a:lnTo>
                <a:lnTo>
                  <a:pt x="0" y="3881754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56310" y="5810021"/>
            <a:ext cx="3825240" cy="3959860"/>
          </a:xfrm>
          <a:custGeom>
            <a:avLst/>
            <a:gdLst/>
            <a:ahLst/>
            <a:cxnLst/>
            <a:rect l="l" t="t" r="r" b="b"/>
            <a:pathLst>
              <a:path w="3825240" h="3959859">
                <a:moveTo>
                  <a:pt x="0" y="3959860"/>
                </a:moveTo>
                <a:lnTo>
                  <a:pt x="3825240" y="3959860"/>
                </a:lnTo>
                <a:lnTo>
                  <a:pt x="3825240" y="0"/>
                </a:lnTo>
                <a:lnTo>
                  <a:pt x="0" y="0"/>
                </a:lnTo>
                <a:lnTo>
                  <a:pt x="0" y="395986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78889" y="7455916"/>
            <a:ext cx="170561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138170" y="7438135"/>
            <a:ext cx="1321434" cy="778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78889" y="8367801"/>
            <a:ext cx="1398905" cy="1086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134995" y="8362721"/>
            <a:ext cx="1321434" cy="1092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927600" y="5727446"/>
            <a:ext cx="1800225" cy="3959859"/>
          </a:xfrm>
          <a:custGeom>
            <a:avLst/>
            <a:gdLst/>
            <a:ahLst/>
            <a:cxnLst/>
            <a:rect l="l" t="t" r="r" b="b"/>
            <a:pathLst>
              <a:path w="1800225" h="3959859">
                <a:moveTo>
                  <a:pt x="0" y="3959859"/>
                </a:moveTo>
                <a:lnTo>
                  <a:pt x="1800225" y="3959859"/>
                </a:lnTo>
                <a:lnTo>
                  <a:pt x="1800225" y="0"/>
                </a:lnTo>
                <a:lnTo>
                  <a:pt x="0" y="0"/>
                </a:lnTo>
                <a:lnTo>
                  <a:pt x="0" y="3959859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64132" y="1926612"/>
            <a:ext cx="5478145" cy="3417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>
              <a:lnSpc>
                <a:spcPct val="95700"/>
              </a:lnSpc>
            </a:pPr>
            <a:r>
              <a:rPr dirty="0" smtClean="0" sz="105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nn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part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0">
                <a:latin typeface="Arial"/>
                <a:cs typeface="Arial"/>
              </a:rPr>
              <a:t> be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pr</a:t>
            </a:r>
            <a:r>
              <a:rPr dirty="0" smtClean="0" sz="1050" spc="-5">
                <a:latin typeface="Arial"/>
                <a:cs typeface="Arial"/>
              </a:rPr>
              <a:t>e</a:t>
            </a:r>
            <a:r>
              <a:rPr dirty="0" smtClean="0" sz="1050" spc="-2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ues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2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ourc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s.  A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 a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comp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x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em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pri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a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ude </a:t>
            </a:r>
            <a:r>
              <a:rPr dirty="0" smtClean="0" sz="1050" spc="-15">
                <a:latin typeface="Arial"/>
                <a:cs typeface="Arial"/>
              </a:rPr>
              <a:t> 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s,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hus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ge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era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 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  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2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phe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on 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 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 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urb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 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1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nn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 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ld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lect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ial 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ersity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in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lly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gene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4"/>
              </a:spcBef>
            </a:pPr>
            <a:endParaRPr sz="1000"/>
          </a:p>
          <a:p>
            <a:pPr algn="just" marL="12700" marR="13970">
              <a:lnSpc>
                <a:spcPct val="95800"/>
              </a:lnSpc>
            </a:pPr>
            <a:r>
              <a:rPr dirty="0" smtClean="0" sz="105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ors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ph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 of 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n; 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hey 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od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ce 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ery 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ide 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sco</a:t>
            </a:r>
            <a:r>
              <a:rPr dirty="0" smtClean="0" sz="1050" spc="-2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 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soc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/>
          </a:p>
          <a:p>
            <a:pPr algn="just" marL="12700" marR="14604">
              <a:lnSpc>
                <a:spcPct val="95900"/>
              </a:lnSpc>
            </a:pPr>
            <a:r>
              <a:rPr dirty="0" smtClean="0" sz="1050">
                <a:latin typeface="Arial"/>
                <a:cs typeface="Arial"/>
              </a:rPr>
              <a:t>The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un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ers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ces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2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ps 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 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2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ious 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 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-2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ki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ss 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of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s,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1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by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ibu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ex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hese</a:t>
            </a:r>
            <a:r>
              <a:rPr dirty="0" smtClean="0" sz="1050" spc="14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arious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gro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ps.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62"/>
              </a:spcBef>
            </a:pPr>
            <a:endParaRPr sz="1000"/>
          </a:p>
          <a:p>
            <a:pPr algn="just" marL="12700" marR="12700">
              <a:lnSpc>
                <a:spcPts val="1200"/>
              </a:lnSpc>
            </a:pPr>
            <a:r>
              <a:rPr dirty="0" smtClean="0" sz="105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ersity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are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bas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qua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scope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ak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unt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les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lle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/>
          </a:p>
          <a:p>
            <a:pPr algn="just" marL="12700" marR="13970">
              <a:lnSpc>
                <a:spcPts val="1210"/>
              </a:lnSpc>
            </a:pPr>
            <a:r>
              <a:rPr dirty="0" smtClean="0" sz="1050">
                <a:latin typeface="Arial"/>
                <a:cs typeface="Arial"/>
              </a:rPr>
              <a:t>The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j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ct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eren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 soc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users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ir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eq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9"/>
              </a:spcBef>
            </a:pPr>
            <a:endParaRPr sz="1000"/>
          </a:p>
          <a:p>
            <a:pPr algn="just" marL="12700" marR="14604">
              <a:lnSpc>
                <a:spcPts val="1200"/>
              </a:lnSpc>
            </a:pPr>
            <a:r>
              <a:rPr dirty="0" smtClean="0" sz="1050">
                <a:latin typeface="Arial"/>
                <a:cs typeface="Arial"/>
              </a:rPr>
              <a:t>The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soc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gro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ps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ine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ost</a:t>
            </a:r>
            <a:r>
              <a:rPr dirty="0" smtClean="0" sz="1050" spc="0">
                <a:latin typeface="Arial"/>
                <a:cs typeface="Arial"/>
              </a:rPr>
              <a:t> appr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pria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put co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ns,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ly in</a:t>
            </a:r>
            <a:r>
              <a:rPr dirty="0" smtClean="0" sz="1050" spc="-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ence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qu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4132" y="5904727"/>
            <a:ext cx="3541395" cy="12382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5800"/>
              </a:lnSpc>
            </a:pPr>
            <a:r>
              <a:rPr dirty="0" smtClean="0" sz="105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lly  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erse  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 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  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a;   </a:t>
            </a:r>
            <a:r>
              <a:rPr dirty="0" smtClean="0" sz="1050" spc="-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   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par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ent</a:t>
            </a:r>
            <a:r>
              <a:rPr dirty="0" smtClean="0" sz="1050" spc="0">
                <a:latin typeface="Arial"/>
                <a:cs typeface="Arial"/>
              </a:rPr>
              <a:t>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lex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kios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se,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en;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des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gn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pri</a:t>
            </a:r>
            <a:r>
              <a:rPr dirty="0" smtClean="0" sz="1050" spc="-10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spac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s;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ccor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é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(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lan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a,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oroc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o,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1952,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archi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eorge 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lis 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  </a:t>
            </a:r>
            <a:r>
              <a:rPr dirty="0" smtClean="0" sz="1050" spc="-1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hadra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135">
                <a:latin typeface="Arial"/>
                <a:cs typeface="Arial"/>
              </a:rPr>
              <a:t> </a:t>
            </a:r>
            <a:r>
              <a:rPr dirty="0" smtClean="0" sz="1050" spc="3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ds). 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n: 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CH,  </a:t>
            </a:r>
            <a:r>
              <a:rPr dirty="0" smtClean="0" sz="1050" spc="-1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ga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ne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her </a:t>
            </a:r>
            <a:r>
              <a:rPr dirty="0" smtClean="0" sz="1050" spc="-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cu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ure.  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ay   2010,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Boro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č</a:t>
            </a:r>
            <a:r>
              <a:rPr dirty="0" smtClean="0" sz="1050" spc="0">
                <a:latin typeface="Arial"/>
                <a:cs typeface="Arial"/>
              </a:rPr>
              <a:t>ko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á,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Z.: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aced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house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asse,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V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enna,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p.</a:t>
            </a:r>
            <a:r>
              <a:rPr dirty="0" smtClean="0" sz="1050" spc="0">
                <a:latin typeface="Arial"/>
                <a:cs typeface="Arial"/>
              </a:rPr>
              <a:t> 40,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pu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hed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by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Euros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av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Slo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6"/>
              </a:rPr>
              <a:t>w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6"/>
              </a:rPr>
              <a:t>w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6"/>
              </a:rPr>
              <a:t>w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6"/>
              </a:rPr>
              <a:t>.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6"/>
              </a:rPr>
              <a:t>archne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6"/>
              </a:rPr>
              <a:t>t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6"/>
              </a:rPr>
              <a:t>.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6"/>
              </a:rPr>
              <a:t>sk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9769" y="5904727"/>
            <a:ext cx="1494790" cy="9315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800"/>
              </a:lnSpc>
            </a:pPr>
            <a:r>
              <a:rPr dirty="0" smtClean="0" sz="1050">
                <a:latin typeface="Arial"/>
                <a:cs typeface="Arial"/>
              </a:rPr>
              <a:t>The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count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 and/or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egu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0">
                <a:latin typeface="Arial"/>
                <a:cs typeface="Arial"/>
              </a:rPr>
              <a:t> 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so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ial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lic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erall</a:t>
            </a:r>
            <a:r>
              <a:rPr dirty="0" smtClean="0" sz="1050" spc="0">
                <a:latin typeface="Arial"/>
                <a:cs typeface="Arial"/>
              </a:rPr>
              <a:t> par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ers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q</a:t>
            </a:r>
            <a:r>
              <a:rPr dirty="0" smtClean="0" sz="1050" spc="0">
                <a:latin typeface="Arial"/>
                <a:cs typeface="Arial"/>
              </a:rPr>
              <a:t>ua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 of 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ll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9769" y="6955243"/>
            <a:ext cx="1480185" cy="138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5500"/>
              </a:lnSpc>
            </a:pPr>
            <a:r>
              <a:rPr dirty="0" smtClean="0" sz="105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spro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een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ord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exp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uxury</a:t>
            </a:r>
            <a:r>
              <a:rPr dirty="0" smtClean="0" sz="1050" spc="0">
                <a:latin typeface="Arial"/>
                <a:cs typeface="Arial"/>
              </a:rPr>
              <a:t> apar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 charac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eas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ern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op</a:t>
            </a:r>
            <a:r>
              <a:rPr dirty="0" smtClean="0" sz="1050" spc="-1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0">
                <a:latin typeface="Arial"/>
                <a:cs typeface="Arial"/>
              </a:rPr>
              <a:t> cap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(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ue,</a:t>
            </a:r>
            <a:r>
              <a:rPr dirty="0" smtClean="0" sz="1050" spc="0">
                <a:latin typeface="Arial"/>
                <a:cs typeface="Arial"/>
              </a:rPr>
              <a:t> B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20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osco</a:t>
            </a:r>
            <a:r>
              <a:rPr dirty="0" smtClean="0" sz="1050" spc="-5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09769" y="8457489"/>
            <a:ext cx="1383665" cy="7797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6000"/>
              </a:lnSpc>
            </a:pPr>
            <a:r>
              <a:rPr dirty="0" smtClean="0" sz="1050">
                <a:latin typeface="Arial"/>
                <a:cs typeface="Arial"/>
              </a:rPr>
              <a:t>Th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cap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0">
                <a:latin typeface="Arial"/>
                <a:cs typeface="Arial"/>
              </a:rPr>
              <a:t> cha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ged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hrough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scena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ios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0">
                <a:latin typeface="Arial"/>
                <a:cs typeface="Arial"/>
              </a:rPr>
              <a:t> 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455" y="995933"/>
            <a:ext cx="5760085" cy="3931284"/>
          </a:xfrm>
          <a:custGeom>
            <a:avLst/>
            <a:gdLst/>
            <a:ahLst/>
            <a:cxnLst/>
            <a:rect l="l" t="t" r="r" b="b"/>
            <a:pathLst>
              <a:path w="5760085" h="3931284">
                <a:moveTo>
                  <a:pt x="0" y="3931284"/>
                </a:moveTo>
                <a:lnTo>
                  <a:pt x="5760085" y="3931284"/>
                </a:lnTo>
                <a:lnTo>
                  <a:pt x="5760085" y="0"/>
                </a:lnTo>
                <a:lnTo>
                  <a:pt x="0" y="0"/>
                </a:lnTo>
                <a:lnTo>
                  <a:pt x="0" y="3931284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94130" y="1834769"/>
            <a:ext cx="2324099" cy="1610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924300" y="1845564"/>
            <a:ext cx="2433954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94130" y="3736594"/>
            <a:ext cx="2308860" cy="1040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73455" y="7956804"/>
            <a:ext cx="5760085" cy="904875"/>
          </a:xfrm>
          <a:custGeom>
            <a:avLst/>
            <a:gdLst/>
            <a:ahLst/>
            <a:cxnLst/>
            <a:rect l="l" t="t" r="r" b="b"/>
            <a:pathLst>
              <a:path w="5760085" h="904875">
                <a:moveTo>
                  <a:pt x="0" y="904875"/>
                </a:moveTo>
                <a:lnTo>
                  <a:pt x="5760085" y="904875"/>
                </a:lnTo>
                <a:lnTo>
                  <a:pt x="5760085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54404" y="1096518"/>
            <a:ext cx="5416550" cy="621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535430">
              <a:lnSpc>
                <a:spcPts val="1210"/>
              </a:lnSpc>
            </a:pPr>
            <a:r>
              <a:rPr dirty="0" smtClean="0" sz="105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da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ing,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Záhor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ká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ica,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lo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kia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s: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Š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bert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-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ud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A;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2</a:t>
            </a:r>
            <a:r>
              <a:rPr dirty="0" smtClean="0" sz="1050" spc="-15">
                <a:latin typeface="Arial"/>
                <a:cs typeface="Arial"/>
              </a:rPr>
              <a:t>0</a:t>
            </a:r>
            <a:r>
              <a:rPr dirty="0" smtClean="0" sz="1050" spc="0"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7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n: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CH,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ga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ine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archi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ure.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ober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20</a:t>
            </a:r>
            <a:r>
              <a:rPr dirty="0" smtClean="0" sz="1050" spc="-10">
                <a:latin typeface="Arial"/>
                <a:cs typeface="Arial"/>
              </a:rPr>
              <a:t>1</a:t>
            </a:r>
            <a:r>
              <a:rPr dirty="0" smtClean="0" sz="1050" spc="0">
                <a:latin typeface="Arial"/>
                <a:cs typeface="Arial"/>
              </a:rPr>
              <a:t>0,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ür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le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  <a:hlinkClick r:id="rId5"/>
              </a:rPr>
              <a:t>Záhor</a:t>
            </a:r>
            <a:r>
              <a:rPr dirty="0" smtClean="0" sz="1050" spc="-15">
                <a:latin typeface="Arial"/>
                <a:cs typeface="Arial"/>
                <a:hlinkClick r:id="rId5"/>
              </a:rPr>
              <a:t>s</a:t>
            </a:r>
            <a:r>
              <a:rPr dirty="0" smtClean="0" sz="1050" spc="0">
                <a:latin typeface="Arial"/>
                <a:cs typeface="Arial"/>
                <a:hlinkClick r:id="rId5"/>
              </a:rPr>
              <a:t>ká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dirty="0" smtClean="0" sz="1050">
                <a:latin typeface="Arial"/>
                <a:cs typeface="Arial"/>
                <a:hlinkClick r:id="rId6"/>
              </a:rPr>
              <a:t>Re</a:t>
            </a:r>
            <a:r>
              <a:rPr dirty="0" smtClean="0" sz="1050" spc="-15">
                <a:latin typeface="Arial"/>
                <a:cs typeface="Arial"/>
                <a:hlinkClick r:id="rId6"/>
              </a:rPr>
              <a:t>s</a:t>
            </a:r>
            <a:r>
              <a:rPr dirty="0" smtClean="0" sz="1050" spc="0">
                <a:latin typeface="Arial"/>
                <a:cs typeface="Arial"/>
                <a:hlinkClick r:id="rId6"/>
              </a:rPr>
              <a:t>i</a:t>
            </a:r>
            <a:r>
              <a:rPr dirty="0" smtClean="0" sz="1050" spc="-15">
                <a:latin typeface="Arial"/>
                <a:cs typeface="Arial"/>
                <a:hlinkClick r:id="rId6"/>
              </a:rPr>
              <a:t>d</a:t>
            </a:r>
            <a:r>
              <a:rPr dirty="0" smtClean="0" sz="1050" spc="0">
                <a:latin typeface="Arial"/>
                <a:cs typeface="Arial"/>
                <a:hlinkClick r:id="rId6"/>
              </a:rPr>
              <a:t>en</a:t>
            </a:r>
            <a:r>
              <a:rPr dirty="0" smtClean="0" sz="1050" spc="-15">
                <a:latin typeface="Arial"/>
                <a:cs typeface="Arial"/>
                <a:hlinkClick r:id="rId6"/>
              </a:rPr>
              <a:t>c</a:t>
            </a:r>
            <a:r>
              <a:rPr dirty="0" smtClean="0" sz="1050" spc="0">
                <a:latin typeface="Arial"/>
                <a:cs typeface="Arial"/>
                <a:hlinkClick r:id="rId6"/>
              </a:rPr>
              <a:t>e,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 </a:t>
            </a:r>
            <a:r>
              <a:rPr dirty="0" smtClean="0" sz="1050" spc="0">
                <a:latin typeface="Arial"/>
                <a:cs typeface="Arial"/>
                <a:hlinkClick r:id="rId6"/>
              </a:rPr>
              <a:t>p.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 </a:t>
            </a:r>
            <a:r>
              <a:rPr dirty="0" smtClean="0" sz="1050" spc="0">
                <a:latin typeface="Arial"/>
                <a:cs typeface="Arial"/>
                <a:hlinkClick r:id="rId6"/>
              </a:rPr>
              <a:t>28,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 </a:t>
            </a:r>
            <a:r>
              <a:rPr dirty="0" smtClean="0" sz="1050" spc="0">
                <a:latin typeface="Arial"/>
                <a:cs typeface="Arial"/>
                <a:hlinkClick r:id="rId6"/>
              </a:rPr>
              <a:t>pub</a:t>
            </a:r>
            <a:r>
              <a:rPr dirty="0" smtClean="0" sz="1050" spc="-5">
                <a:latin typeface="Arial"/>
                <a:cs typeface="Arial"/>
                <a:hlinkClick r:id="rId6"/>
              </a:rPr>
              <a:t>l</a:t>
            </a:r>
            <a:r>
              <a:rPr dirty="0" smtClean="0" sz="1050" spc="0">
                <a:latin typeface="Arial"/>
                <a:cs typeface="Arial"/>
                <a:hlinkClick r:id="rId6"/>
              </a:rPr>
              <a:t>is</a:t>
            </a:r>
            <a:r>
              <a:rPr dirty="0" smtClean="0" sz="1050" spc="-15">
                <a:latin typeface="Arial"/>
                <a:cs typeface="Arial"/>
                <a:hlinkClick r:id="rId6"/>
              </a:rPr>
              <a:t>h</a:t>
            </a:r>
            <a:r>
              <a:rPr dirty="0" smtClean="0" sz="1050" spc="0">
                <a:latin typeface="Arial"/>
                <a:cs typeface="Arial"/>
                <a:hlinkClick r:id="rId6"/>
              </a:rPr>
              <a:t>ed</a:t>
            </a:r>
            <a:r>
              <a:rPr dirty="0" smtClean="0" sz="1050" spc="-5">
                <a:latin typeface="Arial"/>
                <a:cs typeface="Arial"/>
                <a:hlinkClick r:id="rId6"/>
              </a:rPr>
              <a:t> </a:t>
            </a:r>
            <a:r>
              <a:rPr dirty="0" smtClean="0" sz="1050" spc="0">
                <a:latin typeface="Arial"/>
                <a:cs typeface="Arial"/>
                <a:hlinkClick r:id="rId6"/>
              </a:rPr>
              <a:t>by</a:t>
            </a:r>
            <a:r>
              <a:rPr dirty="0" smtClean="0" sz="1050" spc="-20">
                <a:latin typeface="Arial"/>
                <a:cs typeface="Arial"/>
                <a:hlinkClick r:id="rId6"/>
              </a:rPr>
              <a:t> </a:t>
            </a:r>
            <a:r>
              <a:rPr dirty="0" smtClean="0" sz="1050" spc="0">
                <a:latin typeface="Arial"/>
                <a:cs typeface="Arial"/>
                <a:hlinkClick r:id="rId6"/>
              </a:rPr>
              <a:t>Euros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t</a:t>
            </a:r>
            <a:r>
              <a:rPr dirty="0" smtClean="0" sz="1050" spc="0">
                <a:latin typeface="Arial"/>
                <a:cs typeface="Arial"/>
                <a:hlinkClick r:id="rId6"/>
              </a:rPr>
              <a:t>av</a:t>
            </a:r>
            <a:r>
              <a:rPr dirty="0" smtClean="0" sz="1050" spc="-20">
                <a:latin typeface="Arial"/>
                <a:cs typeface="Arial"/>
                <a:hlinkClick r:id="rId6"/>
              </a:rPr>
              <a:t> </a:t>
            </a:r>
            <a:r>
              <a:rPr dirty="0" smtClean="0" sz="1050" spc="0">
                <a:latin typeface="Arial"/>
                <a:cs typeface="Arial"/>
                <a:hlinkClick r:id="rId6"/>
              </a:rPr>
              <a:t>S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l</a:t>
            </a:r>
            <a:r>
              <a:rPr dirty="0" smtClean="0" sz="1050" spc="0">
                <a:latin typeface="Arial"/>
                <a:cs typeface="Arial"/>
                <a:hlinkClick r:id="rId6"/>
              </a:rPr>
              <a:t>o</a:t>
            </a:r>
            <a:r>
              <a:rPr dirty="0" smtClean="0" sz="1050" spc="-15">
                <a:latin typeface="Arial"/>
                <a:cs typeface="Arial"/>
                <a:hlinkClick r:id="rId6"/>
              </a:rPr>
              <a:t>v</a:t>
            </a:r>
            <a:r>
              <a:rPr dirty="0" smtClean="0" sz="1050" spc="0">
                <a:latin typeface="Arial"/>
                <a:cs typeface="Arial"/>
                <a:hlinkClick r:id="rId6"/>
              </a:rPr>
              <a:t>ak</a:t>
            </a:r>
            <a:r>
              <a:rPr dirty="0" smtClean="0" sz="1050" spc="5">
                <a:latin typeface="Arial"/>
                <a:cs typeface="Arial"/>
                <a:hlinkClick r:id="rId6"/>
              </a:rPr>
              <a:t>i</a:t>
            </a:r>
            <a:r>
              <a:rPr dirty="0" smtClean="0" sz="1050" spc="0">
                <a:latin typeface="Arial"/>
                <a:cs typeface="Arial"/>
                <a:hlinkClick r:id="rId6"/>
              </a:rPr>
              <a:t>a</a:t>
            </a:r>
            <a:r>
              <a:rPr dirty="0" smtClean="0" sz="1050" spc="-20">
                <a:latin typeface="Arial"/>
                <a:cs typeface="Arial"/>
                <a:hlinkClick r:id="rId6"/>
              </a:rPr>
              <a:t> 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w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w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w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.</a:t>
            </a:r>
            <a:r>
              <a:rPr dirty="0" smtClean="0" sz="1050" spc="0">
                <a:latin typeface="Arial"/>
                <a:cs typeface="Arial"/>
                <a:hlinkClick r:id="rId6"/>
              </a:rPr>
              <a:t>archne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t</a:t>
            </a:r>
            <a:r>
              <a:rPr dirty="0" smtClean="0" sz="1050" spc="-10">
                <a:latin typeface="Arial"/>
                <a:cs typeface="Arial"/>
                <a:hlinkClick r:id="rId6"/>
              </a:rPr>
              <a:t>.</a:t>
            </a:r>
            <a:r>
              <a:rPr dirty="0" smtClean="0" sz="1050" spc="0">
                <a:latin typeface="Arial"/>
                <a:cs typeface="Arial"/>
                <a:hlinkClick r:id="rId6"/>
              </a:rPr>
              <a:t>sk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4404" y="5315585"/>
            <a:ext cx="5015865" cy="749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568960">
              <a:lnSpc>
                <a:spcPts val="1210"/>
              </a:lnSpc>
            </a:pP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ine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go,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lo</a:t>
            </a:r>
            <a:r>
              <a:rPr dirty="0" smtClean="0" sz="1050" spc="-5">
                <a:latin typeface="Arial"/>
                <a:cs typeface="Arial"/>
              </a:rPr>
              <a:t>w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ergy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x,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Slo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kia,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s:</a:t>
            </a:r>
            <a:r>
              <a:rPr dirty="0" smtClean="0" sz="1050" spc="0">
                <a:latin typeface="Arial"/>
                <a:cs typeface="Arial"/>
              </a:rPr>
              <a:t> Han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A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s;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2</a:t>
            </a:r>
            <a:r>
              <a:rPr dirty="0" smtClean="0" sz="1050" spc="0">
                <a:latin typeface="Arial"/>
                <a:cs typeface="Arial"/>
              </a:rPr>
              <a:t>011.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000"/>
              </a:lnSpc>
            </a:pP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n: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CH,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ga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ine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archi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her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ure.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04</a:t>
            </a:r>
            <a:r>
              <a:rPr dirty="0" smtClean="0" sz="1050" spc="-5">
                <a:latin typeface="Arial"/>
                <a:cs typeface="Arial"/>
              </a:rPr>
              <a:t>/</a:t>
            </a:r>
            <a:r>
              <a:rPr dirty="0" smtClean="0" sz="1050" spc="0">
                <a:latin typeface="Arial"/>
                <a:cs typeface="Arial"/>
              </a:rPr>
              <a:t>20</a:t>
            </a:r>
            <a:r>
              <a:rPr dirty="0" smtClean="0" sz="1050" spc="-10">
                <a:latin typeface="Arial"/>
                <a:cs typeface="Arial"/>
              </a:rPr>
              <a:t>1</a:t>
            </a:r>
            <a:r>
              <a:rPr dirty="0" smtClean="0" sz="1050" spc="0">
                <a:latin typeface="Arial"/>
                <a:cs typeface="Arial"/>
              </a:rPr>
              <a:t>1.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dirty="0" smtClean="0" sz="105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á,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: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Lo</a:t>
            </a:r>
            <a:r>
              <a:rPr dirty="0" smtClean="0" sz="1050" spc="-5">
                <a:latin typeface="Arial"/>
                <a:cs typeface="Arial"/>
              </a:rPr>
              <a:t>w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ene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gy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al 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ex,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.</a:t>
            </a:r>
            <a:r>
              <a:rPr dirty="0" smtClean="0" sz="1050" spc="0">
                <a:latin typeface="Arial"/>
                <a:cs typeface="Arial"/>
              </a:rPr>
              <a:t>24,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pu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hed by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Eur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stav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Sl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a,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7"/>
              </a:rPr>
              <a:t>w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7"/>
              </a:rPr>
              <a:t>w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7"/>
              </a:rPr>
              <a:t>w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7"/>
              </a:rPr>
              <a:t>.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7"/>
              </a:rPr>
              <a:t>archne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7"/>
              </a:rPr>
              <a:t>t</a:t>
            </a:r>
            <a:r>
              <a:rPr dirty="0" smtClean="0" sz="1050" spc="-10" u="sng">
                <a:solidFill>
                  <a:srgbClr val="0000FF"/>
                </a:solidFill>
                <a:latin typeface="Arial"/>
                <a:cs typeface="Arial"/>
                <a:hlinkClick r:id="rId7"/>
              </a:rPr>
              <a:t>.</a:t>
            </a:r>
            <a:r>
              <a:rPr dirty="0" smtClean="0" sz="1050" spc="0" u="sng">
                <a:solidFill>
                  <a:srgbClr val="0000FF"/>
                </a:solidFill>
                <a:latin typeface="Arial"/>
                <a:cs typeface="Arial"/>
                <a:hlinkClick r:id="rId7"/>
              </a:rPr>
              <a:t>s</a:t>
            </a:r>
            <a:r>
              <a:rPr dirty="0" smtClean="0" sz="1050" spc="10" u="sng">
                <a:solidFill>
                  <a:srgbClr val="0000FF"/>
                </a:solidFill>
                <a:latin typeface="Arial"/>
                <a:cs typeface="Arial"/>
                <a:hlinkClick r:id="rId7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2425" y="7452614"/>
            <a:ext cx="2445385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J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l,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4</a:t>
            </a:r>
            <a:r>
              <a:rPr dirty="0" smtClean="0" sz="800" spc="0">
                <a:latin typeface="Courier New"/>
                <a:cs typeface="Courier New"/>
              </a:rPr>
              <a:t>/</a:t>
            </a:r>
            <a:r>
              <a:rPr dirty="0" smtClean="0" sz="800" spc="-5">
                <a:latin typeface="Courier New"/>
                <a:cs typeface="Courier New"/>
              </a:rPr>
              <a:t>2</a:t>
            </a:r>
            <a:r>
              <a:rPr dirty="0" smtClean="0" sz="800" spc="-15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11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4404" y="8106409"/>
            <a:ext cx="5284470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u="sng">
                <a:latin typeface="Courier New"/>
                <a:cs typeface="Courier New"/>
              </a:rPr>
              <a:t>R</a:t>
            </a:r>
            <a:r>
              <a:rPr dirty="0" smtClean="0" sz="800" spc="-5" u="sng">
                <a:latin typeface="Courier New"/>
                <a:cs typeface="Courier New"/>
              </a:rPr>
              <a:t>e</a:t>
            </a:r>
            <a:r>
              <a:rPr dirty="0" smtClean="0" sz="800" spc="-15" u="sng">
                <a:latin typeface="Courier New"/>
                <a:cs typeface="Courier New"/>
              </a:rPr>
              <a:t>f</a:t>
            </a:r>
            <a:r>
              <a:rPr dirty="0" smtClean="0" sz="800" spc="0" u="sng">
                <a:latin typeface="Courier New"/>
                <a:cs typeface="Courier New"/>
              </a:rPr>
              <a:t>e</a:t>
            </a:r>
            <a:r>
              <a:rPr dirty="0" smtClean="0" sz="800" spc="-5" u="sng">
                <a:latin typeface="Courier New"/>
                <a:cs typeface="Courier New"/>
              </a:rPr>
              <a:t>r</a:t>
            </a:r>
            <a:r>
              <a:rPr dirty="0" smtClean="0" sz="800" spc="-15" u="sng">
                <a:latin typeface="Courier New"/>
                <a:cs typeface="Courier New"/>
              </a:rPr>
              <a:t>e</a:t>
            </a:r>
            <a:r>
              <a:rPr dirty="0" smtClean="0" sz="800" spc="0" u="sng">
                <a:latin typeface="Courier New"/>
                <a:cs typeface="Courier New"/>
              </a:rPr>
              <a:t>n</a:t>
            </a:r>
            <a:r>
              <a:rPr dirty="0" smtClean="0" sz="800" spc="-20" u="sng">
                <a:latin typeface="Courier New"/>
                <a:cs typeface="Courier New"/>
              </a:rPr>
              <a:t>c</a:t>
            </a:r>
            <a:r>
              <a:rPr dirty="0" smtClean="0" sz="800" spc="0" u="sng">
                <a:latin typeface="Courier New"/>
                <a:cs typeface="Courier New"/>
              </a:rPr>
              <a:t>es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134620" indent="-121920">
              <a:lnSpc>
                <a:spcPct val="100000"/>
              </a:lnSpc>
              <a:buFont typeface="Courier New"/>
              <a:buChar char="-"/>
              <a:tabLst>
                <a:tab pos="13462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z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(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ct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-15">
                <a:latin typeface="Courier New"/>
                <a:cs typeface="Courier New"/>
              </a:rPr>
              <a:t>-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ä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de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K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1"/>
              </a:spcBef>
              <a:buFont typeface="Courier New"/>
              <a:buChar char="-"/>
            </a:pPr>
            <a:endParaRPr sz="850"/>
          </a:p>
          <a:p>
            <a:pPr marL="134620" indent="-121920">
              <a:lnSpc>
                <a:spcPct val="100000"/>
              </a:lnSpc>
              <a:buFont typeface="Courier New"/>
              <a:buChar char="-"/>
              <a:tabLst>
                <a:tab pos="13462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K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S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k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J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 i="1">
                <a:latin typeface="Courier New"/>
                <a:cs typeface="Courier New"/>
              </a:rPr>
              <a:t>R</a:t>
            </a:r>
            <a:r>
              <a:rPr dirty="0" smtClean="0" sz="800" spc="-5" i="1">
                <a:latin typeface="Courier New"/>
                <a:cs typeface="Courier New"/>
              </a:rPr>
              <a:t>e</a:t>
            </a:r>
            <a:r>
              <a:rPr dirty="0" smtClean="0" sz="800" spc="-15" i="1">
                <a:latin typeface="Courier New"/>
                <a:cs typeface="Courier New"/>
              </a:rPr>
              <a:t>f</a:t>
            </a:r>
            <a:r>
              <a:rPr dirty="0" smtClean="0" sz="800" spc="0" i="1">
                <a:latin typeface="Courier New"/>
                <a:cs typeface="Courier New"/>
              </a:rPr>
              <a:t>a</a:t>
            </a:r>
            <a:r>
              <a:rPr dirty="0" smtClean="0" sz="800" spc="-20" i="1">
                <a:latin typeface="Courier New"/>
                <a:cs typeface="Courier New"/>
              </a:rPr>
              <a:t>b</a:t>
            </a:r>
            <a:r>
              <a:rPr dirty="0" smtClean="0" sz="800" spc="0" i="1">
                <a:latin typeface="Courier New"/>
                <a:cs typeface="Courier New"/>
              </a:rPr>
              <a:t>r</a:t>
            </a:r>
            <a:r>
              <a:rPr dirty="0" smtClean="0" sz="800" spc="-20" i="1">
                <a:latin typeface="Courier New"/>
                <a:cs typeface="Courier New"/>
              </a:rPr>
              <a:t>i</a:t>
            </a:r>
            <a:r>
              <a:rPr dirty="0" smtClean="0" sz="800" spc="0" i="1">
                <a:latin typeface="Courier New"/>
                <a:cs typeface="Courier New"/>
              </a:rPr>
              <a:t>c</a:t>
            </a:r>
            <a:r>
              <a:rPr dirty="0" smtClean="0" sz="800" spc="-5" i="1">
                <a:latin typeface="Courier New"/>
                <a:cs typeface="Courier New"/>
              </a:rPr>
              <a:t>a</a:t>
            </a:r>
            <a:r>
              <a:rPr dirty="0" smtClean="0" sz="800" spc="-15" i="1">
                <a:latin typeface="Courier New"/>
                <a:cs typeface="Courier New"/>
              </a:rPr>
              <a:t>t</a:t>
            </a:r>
            <a:r>
              <a:rPr dirty="0" smtClean="0" sz="800" spc="0" i="1">
                <a:latin typeface="Courier New"/>
                <a:cs typeface="Courier New"/>
              </a:rPr>
              <a:t>i</a:t>
            </a:r>
            <a:r>
              <a:rPr dirty="0" smtClean="0" sz="800" spc="-5" i="1">
                <a:latin typeface="Courier New"/>
                <a:cs typeface="Courier New"/>
              </a:rPr>
              <a:t>n</a:t>
            </a:r>
            <a:r>
              <a:rPr dirty="0" smtClean="0" sz="800" spc="0" i="1">
                <a:latin typeface="Courier New"/>
                <a:cs typeface="Courier New"/>
              </a:rPr>
              <a:t>g</a:t>
            </a:r>
            <a:r>
              <a:rPr dirty="0" smtClean="0" sz="800" spc="-15" i="1">
                <a:latin typeface="Courier New"/>
                <a:cs typeface="Courier New"/>
              </a:rPr>
              <a:t> </a:t>
            </a:r>
            <a:r>
              <a:rPr dirty="0" smtClean="0" sz="800" spc="-15" i="1">
                <a:latin typeface="Courier New"/>
                <a:cs typeface="Courier New"/>
              </a:rPr>
              <a:t>a</a:t>
            </a:r>
            <a:r>
              <a:rPr dirty="0" smtClean="0" sz="800" spc="0" i="1">
                <a:latin typeface="Courier New"/>
                <a:cs typeface="Courier New"/>
              </a:rPr>
              <a:t>r</a:t>
            </a:r>
            <a:r>
              <a:rPr dirty="0" smtClean="0" sz="800" spc="-5" i="1">
                <a:latin typeface="Courier New"/>
                <a:cs typeface="Courier New"/>
              </a:rPr>
              <a:t>c</a:t>
            </a:r>
            <a:r>
              <a:rPr dirty="0" smtClean="0" sz="800" spc="-15" i="1">
                <a:latin typeface="Courier New"/>
                <a:cs typeface="Courier New"/>
              </a:rPr>
              <a:t>h</a:t>
            </a:r>
            <a:r>
              <a:rPr dirty="0" smtClean="0" sz="800" spc="0" i="1">
                <a:latin typeface="Courier New"/>
                <a:cs typeface="Courier New"/>
              </a:rPr>
              <a:t>i</a:t>
            </a:r>
            <a:r>
              <a:rPr dirty="0" smtClean="0" sz="800" spc="-5" i="1">
                <a:latin typeface="Courier New"/>
                <a:cs typeface="Courier New"/>
              </a:rPr>
              <a:t>t</a:t>
            </a:r>
            <a:r>
              <a:rPr dirty="0" smtClean="0" sz="800" spc="-15" i="1">
                <a:latin typeface="Courier New"/>
                <a:cs typeface="Courier New"/>
              </a:rPr>
              <a:t>e</a:t>
            </a:r>
            <a:r>
              <a:rPr dirty="0" smtClean="0" sz="800" spc="0" i="1">
                <a:latin typeface="Courier New"/>
                <a:cs typeface="Courier New"/>
              </a:rPr>
              <a:t>c</a:t>
            </a:r>
            <a:r>
              <a:rPr dirty="0" smtClean="0" sz="800" spc="-20" i="1">
                <a:latin typeface="Courier New"/>
                <a:cs typeface="Courier New"/>
              </a:rPr>
              <a:t>t</a:t>
            </a:r>
            <a:r>
              <a:rPr dirty="0" smtClean="0" sz="800" spc="0" i="1">
                <a:latin typeface="Courier New"/>
                <a:cs typeface="Courier New"/>
              </a:rPr>
              <a:t>u</a:t>
            </a:r>
            <a:r>
              <a:rPr dirty="0" smtClean="0" sz="800" spc="-5" i="1">
                <a:latin typeface="Courier New"/>
                <a:cs typeface="Courier New"/>
              </a:rPr>
              <a:t>r</a:t>
            </a:r>
            <a:r>
              <a:rPr dirty="0" smtClean="0" sz="800" spc="-5" i="1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k: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ll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844" y="840105"/>
            <a:ext cx="3780154" cy="4036060"/>
          </a:xfrm>
          <a:custGeom>
            <a:avLst/>
            <a:gdLst/>
            <a:ahLst/>
            <a:cxnLst/>
            <a:rect l="l" t="t" r="r" b="b"/>
            <a:pathLst>
              <a:path w="3780154" h="4036060">
                <a:moveTo>
                  <a:pt x="0" y="4036060"/>
                </a:moveTo>
                <a:lnTo>
                  <a:pt x="3780154" y="4036060"/>
                </a:lnTo>
                <a:lnTo>
                  <a:pt x="3780154" y="0"/>
                </a:lnTo>
                <a:lnTo>
                  <a:pt x="0" y="0"/>
                </a:lnTo>
                <a:lnTo>
                  <a:pt x="0" y="403606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83919" y="2197100"/>
            <a:ext cx="3441700" cy="2165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846954" y="735965"/>
            <a:ext cx="1800225" cy="4036059"/>
          </a:xfrm>
          <a:custGeom>
            <a:avLst/>
            <a:gdLst/>
            <a:ahLst/>
            <a:cxnLst/>
            <a:rect l="l" t="t" r="r" b="b"/>
            <a:pathLst>
              <a:path w="1800225" h="4036059">
                <a:moveTo>
                  <a:pt x="0" y="4036059"/>
                </a:moveTo>
                <a:lnTo>
                  <a:pt x="1800225" y="4036059"/>
                </a:lnTo>
                <a:lnTo>
                  <a:pt x="1800225" y="0"/>
                </a:lnTo>
                <a:lnTo>
                  <a:pt x="0" y="0"/>
                </a:lnTo>
                <a:lnTo>
                  <a:pt x="0" y="4036059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940934" y="1303655"/>
            <a:ext cx="1580514" cy="118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40934" y="2667635"/>
            <a:ext cx="1598930" cy="1199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07719" y="8628506"/>
            <a:ext cx="5760084" cy="2077589"/>
          </a:xfrm>
          <a:custGeom>
            <a:avLst/>
            <a:gdLst/>
            <a:ahLst/>
            <a:cxnLst/>
            <a:rect l="l" t="t" r="r" b="b"/>
            <a:pathLst>
              <a:path w="5760084" h="2077589">
                <a:moveTo>
                  <a:pt x="5760084" y="2077589"/>
                </a:moveTo>
                <a:lnTo>
                  <a:pt x="5760084" y="0"/>
                </a:lnTo>
                <a:lnTo>
                  <a:pt x="0" y="0"/>
                </a:lnTo>
                <a:lnTo>
                  <a:pt x="0" y="2077589"/>
                </a:lnTo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9160" y="8673592"/>
            <a:ext cx="2731135" cy="1725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783965" y="8692006"/>
            <a:ext cx="2671444" cy="17056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51535" y="8513571"/>
            <a:ext cx="5760085" cy="1540509"/>
          </a:xfrm>
          <a:custGeom>
            <a:avLst/>
            <a:gdLst/>
            <a:ahLst/>
            <a:cxnLst/>
            <a:rect l="l" t="t" r="r" b="b"/>
            <a:pathLst>
              <a:path w="5760084" h="1540509">
                <a:moveTo>
                  <a:pt x="0" y="1540509"/>
                </a:moveTo>
                <a:lnTo>
                  <a:pt x="5760085" y="1540509"/>
                </a:lnTo>
                <a:lnTo>
                  <a:pt x="5760085" y="0"/>
                </a:lnTo>
                <a:lnTo>
                  <a:pt x="0" y="0"/>
                </a:lnTo>
                <a:lnTo>
                  <a:pt x="0" y="1540509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02004" y="917701"/>
            <a:ext cx="3700145" cy="313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00"/>
              </a:lnSpc>
            </a:pPr>
            <a:r>
              <a:rPr dirty="0" smtClean="0" sz="1050">
                <a:latin typeface="Arial"/>
                <a:cs typeface="Arial"/>
              </a:rPr>
              <a:t>The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ost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ant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ect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ht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cur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ends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is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op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arious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unc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ary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1212595"/>
            <a:ext cx="3698875" cy="607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50" spc="10">
                <a:latin typeface="Arial"/>
                <a:cs typeface="Arial"/>
              </a:rPr>
              <a:t>q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onmen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2"/>
              </a:spcBef>
            </a:pPr>
            <a:endParaRPr sz="1000"/>
          </a:p>
          <a:p>
            <a:pPr marL="88900" marR="12700">
              <a:lnSpc>
                <a:spcPts val="1210"/>
              </a:lnSpc>
            </a:pP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ne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ey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prob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ay 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nsh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 prox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5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8996" y="907287"/>
            <a:ext cx="1236980" cy="248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910"/>
              </a:lnSpc>
            </a:pPr>
            <a:r>
              <a:rPr dirty="0" smtClean="0" sz="80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x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of</a:t>
            </a:r>
            <a:r>
              <a:rPr dirty="0" smtClean="0" sz="800" spc="0">
                <a:latin typeface="Courier New"/>
                <a:cs typeface="Courier New"/>
              </a:rPr>
              <a:t> s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z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8204" y="2028698"/>
            <a:ext cx="2173605" cy="245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900"/>
              </a:lnSpc>
            </a:pPr>
            <a:r>
              <a:rPr dirty="0" smtClean="0" sz="80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0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19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 </a:t>
            </a:r>
            <a:r>
              <a:rPr dirty="0" smtClean="0" sz="800" spc="-19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19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m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3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c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 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15">
                <a:latin typeface="Courier New"/>
                <a:cs typeface="Courier New"/>
              </a:rPr>
              <a:t> a</a:t>
            </a:r>
            <a:r>
              <a:rPr dirty="0" smtClean="0" sz="800" spc="0">
                <a:latin typeface="Courier New"/>
                <a:cs typeface="Courier New"/>
              </a:rPr>
              <a:t>nd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k.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3386" y="2018538"/>
            <a:ext cx="134747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 </a:t>
            </a:r>
            <a:r>
              <a:rPr dirty="0" smtClean="0" sz="800" spc="-19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th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-19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3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y </a:t>
            </a:r>
            <a:r>
              <a:rPr dirty="0" smtClean="0" sz="800" spc="-18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110610"/>
            <a:ext cx="127000" cy="171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libri"/>
                <a:cs typeface="Calibri"/>
              </a:rPr>
              <a:t>-</a:t>
            </a:r>
            <a:r>
              <a:rPr dirty="0" smtClean="0" sz="1000" spc="-5">
                <a:latin typeface="Calibri"/>
                <a:cs typeface="Calibri"/>
              </a:rPr>
              <a:t>+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7536" y="5289677"/>
            <a:ext cx="3676650" cy="263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 </a:t>
            </a:r>
            <a:r>
              <a:rPr dirty="0" smtClean="0" sz="800" spc="2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e </a:t>
            </a:r>
            <a:r>
              <a:rPr dirty="0" smtClean="0" sz="800" spc="2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 </a:t>
            </a:r>
            <a:r>
              <a:rPr dirty="0" smtClean="0" sz="800" spc="2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h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g </a:t>
            </a:r>
            <a:r>
              <a:rPr dirty="0" smtClean="0" sz="800" spc="1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 a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č</a:t>
            </a:r>
            <a:r>
              <a:rPr dirty="0" smtClean="0" sz="800" spc="-20">
                <a:latin typeface="Courier New"/>
                <a:cs typeface="Courier New"/>
              </a:rPr>
              <a:t>í</a:t>
            </a:r>
            <a:r>
              <a:rPr dirty="0" smtClean="0" sz="800" spc="0">
                <a:latin typeface="Courier New"/>
                <a:cs typeface="Courier New"/>
              </a:rPr>
              <a:t>k)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3069" y="5289677"/>
            <a:ext cx="117856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, 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-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9038" y="5289677"/>
            <a:ext cx="509270" cy="141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;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7536" y="5576189"/>
            <a:ext cx="5605780" cy="2835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230"/>
              </a:lnSpc>
            </a:pPr>
            <a:r>
              <a:rPr dirty="0" smtClean="0" sz="1050">
                <a:latin typeface="Arial"/>
                <a:cs typeface="Arial"/>
              </a:rPr>
              <a:t>The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ay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ld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ga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x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subur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ing.</a:t>
            </a:r>
            <a:r>
              <a:rPr dirty="0" smtClean="0" sz="1050" spc="0">
                <a:latin typeface="Arial"/>
                <a:cs typeface="Arial"/>
              </a:rPr>
              <a:t> A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1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su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urb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dev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lo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nt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igh</a:t>
            </a:r>
            <a:r>
              <a:rPr dirty="0" smtClean="0" sz="1050" spc="-20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qu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endParaRPr sz="1050">
              <a:latin typeface="Arial"/>
              <a:cs typeface="Arial"/>
            </a:endParaRPr>
          </a:p>
          <a:p>
            <a:pPr algn="just" marL="12700" marR="13970">
              <a:lnSpc>
                <a:spcPts val="965"/>
              </a:lnSpc>
            </a:pPr>
            <a:r>
              <a:rPr dirty="0" smtClean="0" sz="1050">
                <a:latin typeface="Arial"/>
                <a:cs typeface="Arial"/>
              </a:rPr>
              <a:t>proce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lans,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use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at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lost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r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endParaRPr sz="1050">
              <a:latin typeface="Arial"/>
              <a:cs typeface="Arial"/>
            </a:endParaRPr>
          </a:p>
          <a:p>
            <a:pPr algn="just" marL="12700" marR="14604">
              <a:lnSpc>
                <a:spcPct val="95700"/>
              </a:lnSpc>
              <a:spcBef>
                <a:spcPts val="5"/>
              </a:spcBef>
            </a:pP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es.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</a:t>
            </a:r>
            <a:r>
              <a:rPr dirty="0" smtClean="0" sz="1050" spc="-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arc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’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op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sch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ill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pprop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lu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ions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broad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ope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subur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0">
                <a:latin typeface="Arial"/>
                <a:cs typeface="Arial"/>
              </a:rPr>
              <a:t> 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85"/>
              </a:spcBef>
            </a:pPr>
            <a:endParaRPr sz="1000"/>
          </a:p>
          <a:p>
            <a:pPr algn="just" marL="22860" marR="4975860">
              <a:lnSpc>
                <a:spcPct val="100000"/>
              </a:lnSpc>
            </a:pPr>
            <a:r>
              <a:rPr dirty="0" smtClean="0" sz="800" u="sng">
                <a:latin typeface="Courier New"/>
                <a:cs typeface="Courier New"/>
              </a:rPr>
              <a:t>R</a:t>
            </a:r>
            <a:r>
              <a:rPr dirty="0" smtClean="0" sz="800" spc="-5" u="sng">
                <a:latin typeface="Courier New"/>
                <a:cs typeface="Courier New"/>
              </a:rPr>
              <a:t>e</a:t>
            </a:r>
            <a:r>
              <a:rPr dirty="0" smtClean="0" sz="800" spc="-15" u="sng">
                <a:latin typeface="Courier New"/>
                <a:cs typeface="Courier New"/>
              </a:rPr>
              <a:t>f</a:t>
            </a:r>
            <a:r>
              <a:rPr dirty="0" smtClean="0" sz="800" spc="0" u="sng">
                <a:latin typeface="Courier New"/>
                <a:cs typeface="Courier New"/>
              </a:rPr>
              <a:t>e</a:t>
            </a:r>
            <a:r>
              <a:rPr dirty="0" smtClean="0" sz="800" spc="-5" u="sng">
                <a:latin typeface="Courier New"/>
                <a:cs typeface="Courier New"/>
              </a:rPr>
              <a:t>r</a:t>
            </a:r>
            <a:r>
              <a:rPr dirty="0" smtClean="0" sz="800" spc="-15" u="sng">
                <a:latin typeface="Courier New"/>
                <a:cs typeface="Courier New"/>
              </a:rPr>
              <a:t>e</a:t>
            </a:r>
            <a:r>
              <a:rPr dirty="0" smtClean="0" sz="800" spc="0" u="sng">
                <a:latin typeface="Courier New"/>
                <a:cs typeface="Courier New"/>
              </a:rPr>
              <a:t>n</a:t>
            </a:r>
            <a:r>
              <a:rPr dirty="0" smtClean="0" sz="800" spc="-20" u="sng">
                <a:latin typeface="Courier New"/>
                <a:cs typeface="Courier New"/>
              </a:rPr>
              <a:t>c</a:t>
            </a:r>
            <a:r>
              <a:rPr dirty="0" smtClean="0" sz="800" spc="0" u="sng">
                <a:latin typeface="Courier New"/>
                <a:cs typeface="Courier New"/>
              </a:rPr>
              <a:t>es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1000"/>
              </a:lnSpc>
              <a:spcBef>
                <a:spcPts val="32"/>
              </a:spcBef>
            </a:pPr>
            <a:endParaRPr sz="1000"/>
          </a:p>
          <a:p>
            <a:pPr marL="22860" marR="51435">
              <a:lnSpc>
                <a:spcPts val="910"/>
              </a:lnSpc>
              <a:buFont typeface="Courier New"/>
              <a:buChar char="-"/>
              <a:tabLst>
                <a:tab pos="147955" algn="l"/>
              </a:tabLst>
            </a:pP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á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9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15">
                <a:latin typeface="Courier New"/>
                <a:cs typeface="Courier New"/>
              </a:rPr>
              <a:t>urb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2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f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v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20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Re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7</a:t>
            </a:r>
            <a:r>
              <a:rPr dirty="0" smtClean="0" sz="800" spc="2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-1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 2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1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h</a:t>
            </a:r>
            <a:r>
              <a:rPr dirty="0" smtClean="0" sz="800" spc="-20">
                <a:latin typeface="Courier New"/>
                <a:cs typeface="Courier New"/>
                <a:hlinkClick r:id="rId7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t</a:t>
            </a:r>
            <a:r>
              <a:rPr dirty="0" smtClean="0" sz="800" spc="-20">
                <a:latin typeface="Courier New"/>
                <a:cs typeface="Courier New"/>
                <a:hlinkClick r:id="rId7"/>
              </a:rPr>
              <a:t>p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:</a:t>
            </a:r>
            <a:r>
              <a:rPr dirty="0" smtClean="0" sz="800" spc="-20">
                <a:latin typeface="Courier New"/>
                <a:cs typeface="Courier New"/>
                <a:hlinkClick r:id="rId7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/</a:t>
            </a:r>
            <a:r>
              <a:rPr dirty="0" smtClean="0" sz="800" spc="-5">
                <a:latin typeface="Courier New"/>
                <a:cs typeface="Courier New"/>
                <a:hlinkClick r:id="rId7"/>
              </a:rPr>
              <a:t>f</a:t>
            </a:r>
            <a:r>
              <a:rPr dirty="0" smtClean="0" sz="800" spc="-15">
                <a:latin typeface="Courier New"/>
                <a:cs typeface="Courier New"/>
                <a:hlinkClick r:id="rId7"/>
              </a:rPr>
              <a:t>a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s</a:t>
            </a:r>
            <a:r>
              <a:rPr dirty="0" smtClean="0" sz="800" spc="-20">
                <a:latin typeface="Courier New"/>
                <a:cs typeface="Courier New"/>
                <a:hlinkClick r:id="rId7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u</a:t>
            </a:r>
            <a:r>
              <a:rPr dirty="0" smtClean="0" sz="800" spc="-5">
                <a:latin typeface="Courier New"/>
                <a:cs typeface="Courier New"/>
                <a:hlinkClick r:id="rId7"/>
              </a:rPr>
              <a:t>-</a:t>
            </a:r>
            <a:r>
              <a:rPr dirty="0" smtClean="0" sz="800" spc="-15">
                <a:latin typeface="Courier New"/>
                <a:cs typeface="Courier New"/>
                <a:hlinkClick r:id="rId7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i</a:t>
            </a:r>
            <a:r>
              <a:rPr dirty="0" smtClean="0" sz="800" spc="-5">
                <a:latin typeface="Courier New"/>
                <a:cs typeface="Courier New"/>
                <a:hlinkClick r:id="rId7"/>
              </a:rPr>
              <a:t>k</a:t>
            </a:r>
            <a:r>
              <a:rPr dirty="0" smtClean="0" sz="800" spc="-15">
                <a:latin typeface="Courier New"/>
                <a:cs typeface="Courier New"/>
                <a:hlinkClick r:id="rId7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d</a:t>
            </a:r>
            <a:r>
              <a:rPr dirty="0" smtClean="0" sz="800" spc="-5">
                <a:latin typeface="Courier New"/>
                <a:cs typeface="Courier New"/>
                <a:hlinkClick r:id="rId7"/>
              </a:rPr>
              <a:t>o</a:t>
            </a:r>
            <a:r>
              <a:rPr dirty="0" smtClean="0" sz="800" spc="-15">
                <a:latin typeface="Courier New"/>
                <a:cs typeface="Courier New"/>
                <a:hlinkClick r:id="rId7"/>
              </a:rPr>
              <a:t>m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o</a:t>
            </a:r>
            <a:r>
              <a:rPr dirty="0" smtClean="0" sz="800" spc="-20">
                <a:latin typeface="Courier New"/>
                <a:cs typeface="Courier New"/>
                <a:hlinkClick r:id="rId7"/>
              </a:rPr>
              <a:t>s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.</a:t>
            </a:r>
            <a:r>
              <a:rPr dirty="0" smtClean="0" sz="800" spc="-5">
                <a:latin typeface="Courier New"/>
                <a:cs typeface="Courier New"/>
                <a:hlinkClick r:id="rId7"/>
              </a:rPr>
              <a:t>b</a:t>
            </a:r>
            <a:r>
              <a:rPr dirty="0" smtClean="0" sz="800" spc="-15">
                <a:latin typeface="Courier New"/>
                <a:cs typeface="Courier New"/>
                <a:hlinkClick r:id="rId7"/>
              </a:rPr>
              <a:t>l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o</a:t>
            </a:r>
            <a:r>
              <a:rPr dirty="0" smtClean="0" sz="800" spc="-20">
                <a:latin typeface="Courier New"/>
                <a:cs typeface="Courier New"/>
                <a:hlinkClick r:id="rId7"/>
              </a:rPr>
              <a:t>g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s</a:t>
            </a:r>
            <a:r>
              <a:rPr dirty="0" smtClean="0" sz="800" spc="-20">
                <a:latin typeface="Courier New"/>
                <a:cs typeface="Courier New"/>
                <a:hlinkClick r:id="rId7"/>
              </a:rPr>
              <a:t>p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o</a:t>
            </a:r>
            <a:r>
              <a:rPr dirty="0" smtClean="0" sz="800" spc="-5">
                <a:latin typeface="Courier New"/>
                <a:cs typeface="Courier New"/>
                <a:hlinkClick r:id="rId7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7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c</a:t>
            </a:r>
            <a:r>
              <a:rPr dirty="0" smtClean="0" sz="800" spc="-20">
                <a:latin typeface="Courier New"/>
                <a:cs typeface="Courier New"/>
                <a:hlinkClick r:id="rId7"/>
              </a:rPr>
              <a:t>o</a:t>
            </a:r>
            <a:r>
              <a:rPr dirty="0" smtClean="0" sz="800" spc="0">
                <a:latin typeface="Courier New"/>
                <a:cs typeface="Courier New"/>
                <a:hlinkClick r:id="rId7"/>
              </a:rPr>
              <a:t>m/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00"/>
              </a:lnSpc>
              <a:spcBef>
                <a:spcPts val="18"/>
              </a:spcBef>
              <a:buFont typeface="Courier New"/>
              <a:buChar char="-"/>
            </a:pPr>
            <a:endParaRPr sz="800"/>
          </a:p>
          <a:p>
            <a:pPr algn="just" marL="144780" marR="924560" indent="-121920">
              <a:lnSpc>
                <a:spcPct val="100000"/>
              </a:lnSpc>
              <a:buFont typeface="Courier New"/>
              <a:buChar char="-"/>
              <a:tabLst>
                <a:tab pos="14478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y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20">
                <a:latin typeface="Courier New"/>
                <a:cs typeface="Courier New"/>
              </a:rPr>
              <a:t>0</a:t>
            </a:r>
            <a:r>
              <a:rPr dirty="0" smtClean="0" sz="800" spc="0">
                <a:latin typeface="Courier New"/>
                <a:cs typeface="Courier New"/>
              </a:rPr>
              <a:t>4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f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p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w</a:t>
            </a:r>
            <a:r>
              <a:rPr dirty="0" smtClean="0" sz="800" spc="-5">
                <a:latin typeface="Courier New"/>
                <a:cs typeface="Courier New"/>
              </a:rPr>
              <a:t>l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5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W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&amp;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C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20">
                <a:latin typeface="Courier New"/>
                <a:cs typeface="Courier New"/>
              </a:rPr>
              <a:t>p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20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y.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850"/>
              </a:lnSpc>
              <a:spcBef>
                <a:spcPts val="1"/>
              </a:spcBef>
              <a:buFont typeface="Courier New"/>
              <a:buChar char="-"/>
            </a:pPr>
            <a:endParaRPr sz="850"/>
          </a:p>
          <a:p>
            <a:pPr algn="just" marL="163195" marR="51435" indent="-140335">
              <a:lnSpc>
                <a:spcPct val="100000"/>
              </a:lnSpc>
              <a:buFont typeface="Courier New"/>
              <a:buChar char="-"/>
              <a:tabLst>
                <a:tab pos="163195" algn="l"/>
              </a:tabLst>
            </a:pP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-15">
                <a:latin typeface="Courier New"/>
                <a:cs typeface="Courier New"/>
              </a:rPr>
              <a:t>č</a:t>
            </a:r>
            <a:r>
              <a:rPr dirty="0" smtClean="0" sz="800" spc="0">
                <a:latin typeface="Courier New"/>
                <a:cs typeface="Courier New"/>
              </a:rPr>
              <a:t>k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,</a:t>
            </a:r>
            <a:r>
              <a:rPr dirty="0" smtClean="0" sz="800" spc="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20">
                <a:latin typeface="Courier New"/>
                <a:cs typeface="Courier New"/>
              </a:rPr>
              <a:t>.</a:t>
            </a:r>
            <a:r>
              <a:rPr dirty="0" smtClean="0" sz="800" spc="0">
                <a:latin typeface="Courier New"/>
                <a:cs typeface="Courier New"/>
              </a:rPr>
              <a:t>(</a:t>
            </a:r>
            <a:r>
              <a:rPr dirty="0" smtClean="0" sz="800" spc="-20">
                <a:latin typeface="Courier New"/>
                <a:cs typeface="Courier New"/>
              </a:rPr>
              <a:t>2</a:t>
            </a:r>
            <a:r>
              <a:rPr dirty="0" smtClean="0" sz="800" spc="0">
                <a:latin typeface="Courier New"/>
                <a:cs typeface="Courier New"/>
              </a:rPr>
              <a:t>0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5</a:t>
            </a:r>
            <a:r>
              <a:rPr dirty="0" smtClean="0" sz="800" spc="-5">
                <a:latin typeface="Courier New"/>
                <a:cs typeface="Courier New"/>
              </a:rPr>
              <a:t>)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í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20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í</a:t>
            </a:r>
            <a:r>
              <a:rPr dirty="0" smtClean="0" sz="800" spc="140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5">
                <a:latin typeface="Courier New"/>
                <a:cs typeface="Courier New"/>
              </a:rPr>
              <a:t>š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á</a:t>
            </a:r>
            <a:r>
              <a:rPr dirty="0" smtClean="0" sz="800" spc="-20">
                <a:latin typeface="Courier New"/>
                <a:cs typeface="Courier New"/>
              </a:rPr>
              <a:t>z</a:t>
            </a:r>
            <a:r>
              <a:rPr dirty="0" smtClean="0" sz="800" spc="-5">
                <a:latin typeface="Courier New"/>
                <a:cs typeface="Courier New"/>
              </a:rPr>
              <a:t>k</a:t>
            </a:r>
            <a:r>
              <a:rPr dirty="0" smtClean="0" sz="800" spc="0">
                <a:latin typeface="Courier New"/>
                <a:cs typeface="Courier New"/>
              </a:rPr>
              <a:t>y</a:t>
            </a:r>
            <a:r>
              <a:rPr dirty="0" smtClean="0" sz="800" spc="15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k</a:t>
            </a:r>
            <a:r>
              <a:rPr dirty="0" smtClean="0" sz="800" spc="12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su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á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í</a:t>
            </a:r>
            <a:r>
              <a:rPr dirty="0" smtClean="0" sz="800" spc="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ý</a:t>
            </a:r>
            <a:r>
              <a:rPr dirty="0" smtClean="0" sz="800" spc="-15">
                <a:latin typeface="Courier New"/>
                <a:cs typeface="Courier New"/>
              </a:rPr>
              <a:t>s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ě</a:t>
            </a:r>
            <a:r>
              <a:rPr dirty="0" smtClean="0" sz="800" spc="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k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l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í</a:t>
            </a:r>
            <a:r>
              <a:rPr dirty="0" smtClean="0" sz="800" spc="165">
                <a:latin typeface="Courier New"/>
                <a:cs typeface="Courier New"/>
              </a:rPr>
              <a:t> </a:t>
            </a:r>
            <a:r>
              <a:rPr dirty="0" smtClean="0" sz="800" spc="-15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n</a:t>
            </a:r>
            <a:r>
              <a:rPr dirty="0" smtClean="0" sz="800" spc="0">
                <a:latin typeface="Courier New"/>
                <a:cs typeface="Courier New"/>
              </a:rPr>
              <a:t>ý</a:t>
            </a:r>
            <a:r>
              <a:rPr dirty="0" smtClean="0" sz="800" spc="-5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12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m</a:t>
            </a:r>
            <a:r>
              <a:rPr dirty="0" smtClean="0" sz="800" spc="-5">
                <a:latin typeface="Courier New"/>
                <a:cs typeface="Courier New"/>
              </a:rPr>
              <a:t>k</a:t>
            </a:r>
            <a:r>
              <a:rPr dirty="0" smtClean="0" sz="800" spc="-15">
                <a:latin typeface="Courier New"/>
                <a:cs typeface="Courier New"/>
              </a:rPr>
              <a:t>ů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endParaRPr sz="800">
              <a:latin typeface="Courier New"/>
              <a:cs typeface="Courier New"/>
            </a:endParaRPr>
          </a:p>
          <a:p>
            <a:pPr algn="just" marL="22860" marR="4552315">
              <a:lnSpc>
                <a:spcPts val="910"/>
              </a:lnSpc>
            </a:pPr>
            <a:r>
              <a:rPr dirty="0" smtClean="0" sz="80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10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: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ER</a:t>
            </a:r>
            <a:r>
              <a:rPr dirty="0" smtClean="0" sz="800" spc="0">
                <a:latin typeface="Courier New"/>
                <a:cs typeface="Courier New"/>
              </a:rPr>
              <a:t>A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g</a:t>
            </a:r>
            <a:r>
              <a:rPr dirty="0" smtClean="0" sz="800" spc="-20">
                <a:latin typeface="Courier New"/>
                <a:cs typeface="Courier New"/>
              </a:rPr>
              <a:t>r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p.</a:t>
            </a:r>
            <a:endParaRPr sz="80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31"/>
              </a:spcBef>
            </a:pPr>
            <a:endParaRPr sz="900"/>
          </a:p>
          <a:p>
            <a:pPr marL="22860" marR="2134870">
              <a:lnSpc>
                <a:spcPts val="900"/>
              </a:lnSpc>
              <a:buFont typeface="Courier New"/>
              <a:buChar char="-"/>
              <a:tabLst>
                <a:tab pos="144780" algn="l"/>
              </a:tabLst>
            </a:pP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5">
                <a:latin typeface="Courier New"/>
                <a:cs typeface="Courier New"/>
              </a:rPr>
              <a:t>u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0">
                <a:latin typeface="Courier New"/>
                <a:cs typeface="Courier New"/>
              </a:rPr>
              <a:t>u</a:t>
            </a:r>
            <a:r>
              <a:rPr dirty="0" smtClean="0" sz="800" spc="-5">
                <a:latin typeface="Courier New"/>
                <a:cs typeface="Courier New"/>
              </a:rPr>
              <a:t>r</a:t>
            </a:r>
            <a:r>
              <a:rPr dirty="0" smtClean="0" sz="800" spc="-15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h</a:t>
            </a:r>
            <a:r>
              <a:rPr dirty="0" smtClean="0" sz="800" spc="-5">
                <a:latin typeface="Courier New"/>
                <a:cs typeface="Courier New"/>
              </a:rPr>
              <a:t>o</a:t>
            </a:r>
            <a:r>
              <a:rPr dirty="0" smtClean="0" sz="800" spc="-15">
                <a:latin typeface="Courier New"/>
                <a:cs typeface="Courier New"/>
              </a:rPr>
              <a:t>u</a:t>
            </a:r>
            <a:r>
              <a:rPr dirty="0" smtClean="0" sz="800" spc="0">
                <a:latin typeface="Courier New"/>
                <a:cs typeface="Courier New"/>
              </a:rPr>
              <a:t>s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n</a:t>
            </a:r>
            <a:r>
              <a:rPr dirty="0" smtClean="0" sz="800" spc="-5">
                <a:latin typeface="Courier New"/>
                <a:cs typeface="Courier New"/>
              </a:rPr>
              <a:t>g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W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k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p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d</a:t>
            </a:r>
            <a:r>
              <a:rPr dirty="0" smtClean="0" sz="800" spc="0">
                <a:latin typeface="Courier New"/>
                <a:cs typeface="Courier New"/>
              </a:rPr>
              <a:t>i</a:t>
            </a:r>
            <a:r>
              <a:rPr dirty="0" smtClean="0" sz="800" spc="-5">
                <a:latin typeface="Courier New"/>
                <a:cs typeface="Courier New"/>
              </a:rPr>
              <a:t>a</a:t>
            </a:r>
            <a:r>
              <a:rPr dirty="0" smtClean="0" sz="800" spc="0">
                <a:latin typeface="Courier New"/>
                <a:cs typeface="Courier New"/>
              </a:rPr>
              <a:t>.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-15">
                <a:latin typeface="Courier New"/>
                <a:cs typeface="Courier New"/>
              </a:rPr>
              <a:t>t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20">
                <a:latin typeface="Courier New"/>
                <a:cs typeface="Courier New"/>
              </a:rPr>
              <a:t>i</a:t>
            </a:r>
            <a:r>
              <a:rPr dirty="0" smtClean="0" sz="800" spc="0">
                <a:latin typeface="Courier New"/>
                <a:cs typeface="Courier New"/>
              </a:rPr>
              <a:t>e</a:t>
            </a:r>
            <a:r>
              <a:rPr dirty="0" smtClean="0" sz="800" spc="-5">
                <a:latin typeface="Courier New"/>
                <a:cs typeface="Courier New"/>
              </a:rPr>
              <a:t>v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d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-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7</a:t>
            </a:r>
            <a:r>
              <a:rPr dirty="0" smtClean="0" sz="800" spc="-15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O</a:t>
            </a:r>
            <a:r>
              <a:rPr dirty="0" smtClean="0" sz="800" spc="-20">
                <a:latin typeface="Courier New"/>
                <a:cs typeface="Courier New"/>
              </a:rPr>
              <a:t>c</a:t>
            </a:r>
            <a:r>
              <a:rPr dirty="0" smtClean="0" sz="800" spc="0">
                <a:latin typeface="Courier New"/>
                <a:cs typeface="Courier New"/>
              </a:rPr>
              <a:t>t</a:t>
            </a:r>
            <a:r>
              <a:rPr dirty="0" smtClean="0" sz="800" spc="-20">
                <a:latin typeface="Courier New"/>
                <a:cs typeface="Courier New"/>
              </a:rPr>
              <a:t>o</a:t>
            </a:r>
            <a:r>
              <a:rPr dirty="0" smtClean="0" sz="800" spc="0">
                <a:latin typeface="Courier New"/>
                <a:cs typeface="Courier New"/>
              </a:rPr>
              <a:t>b</a:t>
            </a:r>
            <a:r>
              <a:rPr dirty="0" smtClean="0" sz="800" spc="-5">
                <a:latin typeface="Courier New"/>
                <a:cs typeface="Courier New"/>
              </a:rPr>
              <a:t>e</a:t>
            </a:r>
            <a:r>
              <a:rPr dirty="0" smtClean="0" sz="800" spc="0">
                <a:latin typeface="Courier New"/>
                <a:cs typeface="Courier New"/>
              </a:rPr>
              <a:t>r</a:t>
            </a:r>
            <a:r>
              <a:rPr dirty="0" smtClean="0" sz="800" spc="-30">
                <a:latin typeface="Courier New"/>
                <a:cs typeface="Courier New"/>
              </a:rPr>
              <a:t> </a:t>
            </a:r>
            <a:r>
              <a:rPr dirty="0" smtClean="0" sz="800" spc="0">
                <a:latin typeface="Courier New"/>
                <a:cs typeface="Courier New"/>
              </a:rPr>
              <a:t>2</a:t>
            </a:r>
            <a:r>
              <a:rPr dirty="0" smtClean="0" sz="800" spc="-5">
                <a:latin typeface="Courier New"/>
                <a:cs typeface="Courier New"/>
              </a:rPr>
              <a:t>0</a:t>
            </a:r>
            <a:r>
              <a:rPr dirty="0" smtClean="0" sz="800" spc="-15">
                <a:latin typeface="Courier New"/>
                <a:cs typeface="Courier New"/>
              </a:rPr>
              <a:t>1</a:t>
            </a:r>
            <a:r>
              <a:rPr dirty="0" smtClean="0" sz="800" spc="0">
                <a:latin typeface="Courier New"/>
                <a:cs typeface="Courier New"/>
              </a:rPr>
              <a:t>1.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 h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t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t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p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: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/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e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n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.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w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i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k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i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p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e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d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i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a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.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o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r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g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/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w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i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k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i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/</a:t>
            </a:r>
            <a:r>
              <a:rPr dirty="0" smtClean="0" sz="800" spc="-5">
                <a:latin typeface="Courier New"/>
                <a:cs typeface="Courier New"/>
                <a:hlinkClick r:id="rId8"/>
              </a:rPr>
              <a:t>S</a:t>
            </a:r>
            <a:r>
              <a:rPr dirty="0" smtClean="0" sz="800" spc="-15">
                <a:latin typeface="Courier New"/>
                <a:cs typeface="Courier New"/>
                <a:hlinkClick r:id="rId8"/>
              </a:rPr>
              <a:t>u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b</a:t>
            </a:r>
            <a:r>
              <a:rPr dirty="0" smtClean="0" sz="800" spc="-20">
                <a:latin typeface="Courier New"/>
                <a:cs typeface="Courier New"/>
                <a:hlinkClick r:id="rId8"/>
              </a:rPr>
              <a:t>u</a:t>
            </a:r>
            <a:r>
              <a:rPr dirty="0" smtClean="0" sz="800" spc="0">
                <a:latin typeface="Courier New"/>
                <a:cs typeface="Courier New"/>
                <a:hlinkClick r:id="rId8"/>
              </a:rPr>
              <a:t>rb</a:t>
            </a:r>
            <a:endParaRPr sz="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925" y="3002914"/>
            <a:ext cx="5760084" cy="3677920"/>
          </a:xfrm>
          <a:custGeom>
            <a:avLst/>
            <a:gdLst/>
            <a:ahLst/>
            <a:cxnLst/>
            <a:rect l="l" t="t" r="r" b="b"/>
            <a:pathLst>
              <a:path w="5760084" h="3677920">
                <a:moveTo>
                  <a:pt x="0" y="3677920"/>
                </a:moveTo>
                <a:lnTo>
                  <a:pt x="5760084" y="3677920"/>
                </a:lnTo>
                <a:lnTo>
                  <a:pt x="5760084" y="0"/>
                </a:lnTo>
                <a:lnTo>
                  <a:pt x="0" y="0"/>
                </a:lnTo>
                <a:lnTo>
                  <a:pt x="0" y="367792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46785" y="2082799"/>
            <a:ext cx="5760085" cy="720090"/>
          </a:xfrm>
          <a:custGeom>
            <a:avLst/>
            <a:gdLst/>
            <a:ahLst/>
            <a:cxnLst/>
            <a:rect l="l" t="t" r="r" b="b"/>
            <a:pathLst>
              <a:path w="5760084" h="720090">
                <a:moveTo>
                  <a:pt x="0" y="720090"/>
                </a:moveTo>
                <a:lnTo>
                  <a:pt x="5760085" y="720090"/>
                </a:lnTo>
                <a:lnTo>
                  <a:pt x="5760085" y="0"/>
                </a:lnTo>
                <a:lnTo>
                  <a:pt x="0" y="0"/>
                </a:lnTo>
                <a:lnTo>
                  <a:pt x="0" y="720090"/>
                </a:lnTo>
                <a:close/>
              </a:path>
            </a:pathLst>
          </a:custGeom>
          <a:ln w="3175">
            <a:solidFill>
              <a:srgbClr val="81818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9052" y="2136901"/>
            <a:ext cx="1590040" cy="466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b="1">
                <a:latin typeface="Arial"/>
                <a:cs typeface="Arial"/>
              </a:rPr>
              <a:t>SY</a:t>
            </a:r>
            <a:r>
              <a:rPr dirty="0" smtClean="0" sz="3000" spc="5" b="1">
                <a:latin typeface="Arial"/>
                <a:cs typeface="Arial"/>
              </a:rPr>
              <a:t>S</a:t>
            </a:r>
            <a:r>
              <a:rPr dirty="0" smtClean="0" sz="3000" spc="-10" b="1">
                <a:latin typeface="Arial"/>
                <a:cs typeface="Arial"/>
              </a:rPr>
              <a:t>TEM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052" y="3065581"/>
            <a:ext cx="7428230" cy="2720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5600"/>
              </a:lnSpc>
            </a:pPr>
            <a:r>
              <a:rPr dirty="0" smtClean="0" sz="1050">
                <a:latin typeface="Arial"/>
                <a:cs typeface="Arial"/>
              </a:rPr>
              <a:t>Ho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ne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on.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part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2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ger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le: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gh</a:t>
            </a:r>
            <a:r>
              <a:rPr dirty="0" smtClean="0" sz="1050" spc="-10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orho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ilt</a:t>
            </a:r>
            <a:r>
              <a:rPr dirty="0" smtClean="0" sz="1050" spc="0">
                <a:latin typeface="Arial"/>
                <a:cs typeface="Arial"/>
              </a:rPr>
              <a:t> 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der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j</a:t>
            </a:r>
            <a:r>
              <a:rPr dirty="0" smtClean="0" sz="1050" spc="0">
                <a:latin typeface="Arial"/>
                <a:cs typeface="Arial"/>
              </a:rPr>
              <a:t>ec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use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ns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ip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her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s: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ses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ngs, </a:t>
            </a:r>
            <a:r>
              <a:rPr dirty="0" smtClean="0" sz="1050" spc="-1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sur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ou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nds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ape.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order </a:t>
            </a:r>
            <a:r>
              <a:rPr dirty="0" smtClean="0" sz="1050" spc="-12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addre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gn,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nn</a:t>
            </a:r>
            <a:r>
              <a:rPr dirty="0" smtClean="0" sz="1050" spc="-10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lose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sight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act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 a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t of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2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 as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-10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40"/>
              </a:spcBef>
            </a:pPr>
            <a:endParaRPr sz="1000"/>
          </a:p>
          <a:p>
            <a:pPr algn="just" marL="12700" marR="12700">
              <a:lnSpc>
                <a:spcPct val="95500"/>
              </a:lnSpc>
            </a:pPr>
            <a:r>
              <a:rPr dirty="0" smtClean="0" sz="1050">
                <a:latin typeface="Arial"/>
                <a:cs typeface="Arial"/>
              </a:rPr>
              <a:t>An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orga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ar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su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lly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unde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od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6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er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hand,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th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nc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10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pu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pose.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ure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ga</a:t>
            </a:r>
            <a:r>
              <a:rPr dirty="0" smtClean="0" sz="1050" spc="-10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ion,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le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em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ic 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et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s.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s-</a:t>
            </a:r>
            <a:r>
              <a:rPr dirty="0" smtClean="0" sz="1050" spc="0">
                <a:latin typeface="Arial"/>
                <a:cs typeface="Arial"/>
              </a:rPr>
              <a:t> orien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ppro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ch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 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eys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not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ly </a:t>
            </a:r>
            <a:r>
              <a:rPr dirty="0" smtClean="0" sz="1050" spc="-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 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der</a:t>
            </a:r>
            <a:r>
              <a:rPr dirty="0" smtClean="0" sz="1050" spc="-5">
                <a:latin typeface="Arial"/>
                <a:cs typeface="Arial"/>
              </a:rPr>
              <a:t>s</a:t>
            </a:r>
            <a:r>
              <a:rPr dirty="0" smtClean="0" sz="1050" spc="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uc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ural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ut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al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urpo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 of</a:t>
            </a:r>
            <a:r>
              <a:rPr dirty="0" smtClean="0" sz="1050" spc="-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-2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sing</a:t>
            </a:r>
            <a:r>
              <a:rPr dirty="0" smtClean="0" sz="1050" spc="-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is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10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ed.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For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le,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can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see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2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as</a:t>
            </a:r>
            <a:r>
              <a:rPr dirty="0" smtClean="0" sz="1050" spc="10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part</a:t>
            </a:r>
            <a:r>
              <a:rPr dirty="0" smtClean="0" sz="1050" spc="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1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10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at</a:t>
            </a:r>
            <a:r>
              <a:rPr dirty="0" smtClean="0" sz="1050" spc="-4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ci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energy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con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or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part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us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ed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em</a:t>
            </a:r>
            <a:r>
              <a:rPr dirty="0" smtClean="0" sz="1050" spc="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hose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8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1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produ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 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x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m  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ber  </a:t>
            </a:r>
            <a:r>
              <a:rPr dirty="0" smtClean="0" sz="1050" spc="2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f  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0">
                <a:latin typeface="Arial"/>
                <a:cs typeface="Arial"/>
              </a:rPr>
              <a:t> un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  </a:t>
            </a:r>
            <a:r>
              <a:rPr dirty="0" smtClean="0" sz="1050" spc="-8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at  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 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 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os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The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on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2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 </a:t>
            </a:r>
            <a:r>
              <a:rPr dirty="0" smtClean="0" sz="1050" spc="-7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eq</a:t>
            </a:r>
            <a:r>
              <a:rPr dirty="0" smtClean="0" sz="1050" spc="-10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ly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app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2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li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ngs, </a:t>
            </a:r>
            <a:r>
              <a:rPr dirty="0" smtClean="0" sz="1050" spc="-10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-7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ea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y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abs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act</a:t>
            </a:r>
            <a:r>
              <a:rPr dirty="0" smtClean="0" sz="1050" spc="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king.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25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ac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em</a:t>
            </a:r>
            <a:r>
              <a:rPr dirty="0" smtClean="0" sz="1050" spc="-5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1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ed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k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urs 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sepa</a:t>
            </a:r>
            <a:r>
              <a:rPr dirty="0" smtClean="0" sz="1050" spc="-1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hese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s, </a:t>
            </a:r>
            <a:r>
              <a:rPr dirty="0" smtClean="0" sz="1050" spc="7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7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na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</a:t>
            </a:r>
            <a:r>
              <a:rPr dirty="0" smtClean="0" sz="1050" spc="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0">
                <a:latin typeface="Arial"/>
                <a:cs typeface="Arial"/>
              </a:rPr>
              <a:t> ar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ic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-8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 </a:t>
            </a:r>
            <a:r>
              <a:rPr dirty="0" smtClean="0" sz="1050" spc="-9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b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een </a:t>
            </a:r>
            <a:r>
              <a:rPr dirty="0" smtClean="0" sz="1050" spc="-9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sic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l 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abs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0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5">
                <a:latin typeface="Arial"/>
                <a:cs typeface="Arial"/>
              </a:rPr>
              <a:t>(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on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1968</a:t>
            </a:r>
            <a:r>
              <a:rPr dirty="0" smtClean="0" sz="1050" spc="-5">
                <a:latin typeface="Arial"/>
                <a:cs typeface="Arial"/>
              </a:rPr>
              <a:t>)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6"/>
              </a:spcBef>
            </a:pPr>
            <a:endParaRPr sz="1000"/>
          </a:p>
          <a:p>
            <a:pPr algn="just" marL="12700" marR="12700">
              <a:lnSpc>
                <a:spcPct val="95700"/>
              </a:lnSpc>
            </a:pPr>
            <a:r>
              <a:rPr dirty="0" smtClean="0" sz="1050">
                <a:latin typeface="Arial"/>
                <a:cs typeface="Arial"/>
              </a:rPr>
              <a:t>A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m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2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4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10">
                <a:latin typeface="Arial"/>
                <a:cs typeface="Arial"/>
              </a:rPr>
              <a:t>n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ic,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ca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se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’s</a:t>
            </a:r>
            <a:r>
              <a:rPr dirty="0" smtClean="0" sz="1050" spc="4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10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nc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ua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z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3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10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in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erac</a:t>
            </a:r>
            <a:r>
              <a:rPr dirty="0" smtClean="0" sz="1050" spc="-2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ions</a:t>
            </a:r>
            <a:r>
              <a:rPr dirty="0" smtClean="0" sz="1050" spc="-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een </a:t>
            </a:r>
            <a:r>
              <a:rPr dirty="0" smtClean="0" sz="1050" spc="5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par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hat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10">
                <a:latin typeface="Arial"/>
                <a:cs typeface="Arial"/>
              </a:rPr>
              <a:t>k</a:t>
            </a:r>
            <a:r>
              <a:rPr dirty="0" smtClean="0" sz="1050" spc="0">
                <a:latin typeface="Arial"/>
                <a:cs typeface="Arial"/>
              </a:rPr>
              <a:t>e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 </a:t>
            </a:r>
            <a:r>
              <a:rPr dirty="0" smtClean="0" sz="1050" spc="5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le,</a:t>
            </a:r>
            <a:r>
              <a:rPr dirty="0" smtClean="0" sz="1050" spc="0">
                <a:latin typeface="Arial"/>
                <a:cs typeface="Arial"/>
              </a:rPr>
              <a:t> and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urn </a:t>
            </a:r>
            <a:r>
              <a:rPr dirty="0" smtClean="0" sz="1050" spc="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een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ese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12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 </a:t>
            </a:r>
            <a:r>
              <a:rPr dirty="0" smtClean="0" sz="1050" spc="-12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Accordi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5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,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orien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appr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0">
                <a:latin typeface="Arial"/>
                <a:cs typeface="Arial"/>
              </a:rPr>
              <a:t>ach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pp</a:t>
            </a:r>
            <a:r>
              <a:rPr dirty="0" smtClean="0" sz="1050" spc="-5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d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 </a:t>
            </a:r>
            <a:r>
              <a:rPr dirty="0" smtClean="0" sz="1050" spc="-13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ing </a:t>
            </a:r>
            <a:r>
              <a:rPr dirty="0" smtClean="0" sz="1050" spc="-114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d</a:t>
            </a:r>
            <a:r>
              <a:rPr dirty="0" smtClean="0" sz="1050" spc="0">
                <a:latin typeface="Arial"/>
                <a:cs typeface="Arial"/>
              </a:rPr>
              <a:t>es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gn</a:t>
            </a:r>
            <a:r>
              <a:rPr dirty="0" smtClean="0" sz="1050" spc="0">
                <a:latin typeface="Arial"/>
                <a:cs typeface="Arial"/>
              </a:rPr>
              <a:t> and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la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ng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ld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p</a:t>
            </a:r>
            <a:r>
              <a:rPr dirty="0" smtClean="0" sz="1050" spc="0">
                <a:latin typeface="Arial"/>
                <a:cs typeface="Arial"/>
              </a:rPr>
              <a:t>ay</a:t>
            </a:r>
            <a:r>
              <a:rPr dirty="0" smtClean="0" sz="1050" spc="-1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-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25">
                <a:latin typeface="Arial"/>
                <a:cs typeface="Arial"/>
              </a:rPr>
              <a:t>a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</a:t>
            </a:r>
            <a:r>
              <a:rPr dirty="0" smtClean="0" sz="1050" spc="65">
                <a:latin typeface="Arial"/>
                <a:cs typeface="Arial"/>
              </a:rPr>
              <a:t> 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ion</a:t>
            </a:r>
            <a:r>
              <a:rPr dirty="0" smtClean="0" sz="1050" spc="-15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-10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p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be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-2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algn="just" marL="12700" marR="1887855">
              <a:lnSpc>
                <a:spcPts val="1200"/>
              </a:lnSpc>
            </a:pP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- ph</a:t>
            </a:r>
            <a:r>
              <a:rPr dirty="0" smtClean="0" sz="1050" spc="-15">
                <a:latin typeface="Arial"/>
                <a:cs typeface="Arial"/>
              </a:rPr>
              <a:t>y</a:t>
            </a:r>
            <a:r>
              <a:rPr dirty="0" smtClean="0" sz="1050" spc="0">
                <a:latin typeface="Arial"/>
                <a:cs typeface="Arial"/>
              </a:rPr>
              <a:t>sical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and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a</a:t>
            </a:r>
            <a:r>
              <a:rPr dirty="0" smtClean="0" sz="1050" spc="0">
                <a:latin typeface="Arial"/>
                <a:cs typeface="Arial"/>
              </a:rPr>
              <a:t>bs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act </a:t>
            </a:r>
            <a:r>
              <a:rPr dirty="0" smtClean="0" sz="1050" spc="-5">
                <a:latin typeface="Arial"/>
                <a:cs typeface="Arial"/>
              </a:rPr>
              <a:t>-</a:t>
            </a:r>
            <a:r>
              <a:rPr dirty="0" smtClean="0" sz="1050" spc="0">
                <a:latin typeface="Arial"/>
                <a:cs typeface="Arial"/>
              </a:rPr>
              <a:t>- </a:t>
            </a:r>
            <a:r>
              <a:rPr dirty="0" smtClean="0" sz="1050" spc="-10">
                <a:latin typeface="Arial"/>
                <a:cs typeface="Arial"/>
              </a:rPr>
              <a:t>w</a:t>
            </a:r>
            <a:r>
              <a:rPr dirty="0" smtClean="0" sz="1050" spc="0">
                <a:latin typeface="Arial"/>
                <a:cs typeface="Arial"/>
              </a:rPr>
              <a:t>h</a:t>
            </a:r>
            <a:r>
              <a:rPr dirty="0" smtClean="0" sz="1050" spc="5">
                <a:latin typeface="Arial"/>
                <a:cs typeface="Arial"/>
              </a:rPr>
              <a:t>i</a:t>
            </a:r>
            <a:r>
              <a:rPr dirty="0" smtClean="0" sz="1050" spc="0">
                <a:latin typeface="Arial"/>
                <a:cs typeface="Arial"/>
              </a:rPr>
              <a:t>ch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5">
                <a:latin typeface="Arial"/>
                <a:cs typeface="Arial"/>
              </a:rPr>
              <a:t>c</a:t>
            </a:r>
            <a:r>
              <a:rPr dirty="0" smtClean="0" sz="1050" spc="-15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5">
                <a:latin typeface="Arial"/>
                <a:cs typeface="Arial"/>
              </a:rPr>
              <a:t>f</a:t>
            </a:r>
            <a:r>
              <a:rPr dirty="0" smtClean="0" sz="1050" spc="0">
                <a:latin typeface="Arial"/>
                <a:cs typeface="Arial"/>
              </a:rPr>
              <a:t>ort hou</a:t>
            </a:r>
            <a:r>
              <a:rPr dirty="0" smtClean="0" sz="1050" spc="-10">
                <a:latin typeface="Arial"/>
                <a:cs typeface="Arial"/>
              </a:rPr>
              <a:t>s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g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a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0">
                <a:latin typeface="Arial"/>
                <a:cs typeface="Arial"/>
              </a:rPr>
              <a:t>d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her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-10">
                <a:latin typeface="Arial"/>
                <a:cs typeface="Arial"/>
              </a:rPr>
              <a:t>l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m</a:t>
            </a:r>
            <a:r>
              <a:rPr dirty="0" smtClean="0" sz="1050" spc="-15">
                <a:latin typeface="Arial"/>
                <a:cs typeface="Arial"/>
              </a:rPr>
              <a:t>e</a:t>
            </a:r>
            <a:r>
              <a:rPr dirty="0" smtClean="0" sz="1050" spc="0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s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of</a:t>
            </a:r>
            <a:r>
              <a:rPr dirty="0" smtClean="0" sz="1050" spc="10">
                <a:latin typeface="Arial"/>
                <a:cs typeface="Arial"/>
              </a:rPr>
              <a:t> </a:t>
            </a:r>
            <a:r>
              <a:rPr dirty="0" smtClean="0" sz="1050" spc="-10">
                <a:latin typeface="Arial"/>
                <a:cs typeface="Arial"/>
              </a:rPr>
              <a:t>t</a:t>
            </a:r>
            <a:r>
              <a:rPr dirty="0" smtClean="0" sz="1050" spc="-15">
                <a:latin typeface="Arial"/>
                <a:cs typeface="Arial"/>
              </a:rPr>
              <a:t>h</a:t>
            </a:r>
            <a:r>
              <a:rPr dirty="0" smtClean="0" sz="1050" spc="0">
                <a:latin typeface="Arial"/>
                <a:cs typeface="Arial"/>
              </a:rPr>
              <a:t>e</a:t>
            </a:r>
            <a:r>
              <a:rPr dirty="0" smtClean="0" sz="1050" spc="5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b</a:t>
            </a:r>
            <a:r>
              <a:rPr dirty="0" smtClean="0" sz="1050" spc="-15">
                <a:latin typeface="Arial"/>
                <a:cs typeface="Arial"/>
              </a:rPr>
              <a:t>u</a:t>
            </a:r>
            <a:r>
              <a:rPr dirty="0" smtClean="0" sz="1050" spc="0">
                <a:latin typeface="Arial"/>
                <a:cs typeface="Arial"/>
              </a:rPr>
              <a:t>ilt</a:t>
            </a:r>
            <a:r>
              <a:rPr dirty="0" smtClean="0" sz="1050" spc="-10">
                <a:latin typeface="Arial"/>
                <a:cs typeface="Arial"/>
              </a:rPr>
              <a:t> 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15">
                <a:latin typeface="Arial"/>
                <a:cs typeface="Arial"/>
              </a:rPr>
              <a:t>v</a:t>
            </a:r>
            <a:r>
              <a:rPr dirty="0" smtClean="0" sz="1050" spc="0">
                <a:latin typeface="Arial"/>
                <a:cs typeface="Arial"/>
              </a:rPr>
              <a:t>i</a:t>
            </a:r>
            <a:r>
              <a:rPr dirty="0" smtClean="0" sz="1050" spc="-5">
                <a:latin typeface="Arial"/>
                <a:cs typeface="Arial"/>
              </a:rPr>
              <a:t>r</a:t>
            </a:r>
            <a:r>
              <a:rPr dirty="0" smtClean="0" sz="1050" spc="0">
                <a:latin typeface="Arial"/>
                <a:cs typeface="Arial"/>
              </a:rPr>
              <a:t>o</a:t>
            </a:r>
            <a:r>
              <a:rPr dirty="0" smtClean="0" sz="1050" spc="-15">
                <a:latin typeface="Arial"/>
                <a:cs typeface="Arial"/>
              </a:rPr>
              <a:t>n</a:t>
            </a:r>
            <a:r>
              <a:rPr dirty="0" smtClean="0" sz="1050" spc="-5">
                <a:latin typeface="Arial"/>
                <a:cs typeface="Arial"/>
              </a:rPr>
              <a:t>m</a:t>
            </a:r>
            <a:r>
              <a:rPr dirty="0" smtClean="0" sz="1050" spc="0">
                <a:latin typeface="Arial"/>
                <a:cs typeface="Arial"/>
              </a:rPr>
              <a:t>en</a:t>
            </a:r>
            <a:r>
              <a:rPr dirty="0" smtClean="0" sz="1050" spc="-5">
                <a:latin typeface="Arial"/>
                <a:cs typeface="Arial"/>
              </a:rPr>
              <a:t>t</a:t>
            </a:r>
            <a:r>
              <a:rPr dirty="0" smtClean="0" sz="1050" spc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325" y="2012949"/>
            <a:ext cx="4533900" cy="337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7736" y="4521814"/>
            <a:ext cx="6788150" cy="4678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713605" marR="12700">
              <a:lnSpc>
                <a:spcPct val="124600"/>
              </a:lnSpc>
            </a:pP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V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,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,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v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b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4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-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sa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v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ry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5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-</a:t>
            </a:r>
            <a:r>
              <a:rPr dirty="0" smtClean="0" sz="800" spc="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-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an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.</a:t>
            </a:r>
            <a:r>
              <a:rPr dirty="0" smtClean="0" sz="800" spc="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v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65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f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1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x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.</a:t>
            </a:r>
            <a:r>
              <a:rPr dirty="0" smtClean="0" sz="800" spc="-4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v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w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’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-4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b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25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ly</a:t>
            </a:r>
            <a:r>
              <a:rPr dirty="0" smtClean="0" sz="800" spc="-6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3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a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g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h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3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12700" marR="4613275">
              <a:lnSpc>
                <a:spcPct val="119000"/>
              </a:lnSpc>
            </a:pP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Mu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tha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peop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6"/>
              </a:spcBef>
            </a:pPr>
            <a:endParaRPr sz="700"/>
          </a:p>
          <a:p>
            <a:pPr marL="12700" marR="2324735">
              <a:lnSpc>
                <a:spcPct val="118700"/>
              </a:lnSpc>
            </a:pP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ate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eat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1592" y="5920739"/>
            <a:ext cx="4495673" cy="2215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2470" y="2546012"/>
            <a:ext cx="4448175" cy="2386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9100"/>
              </a:lnSpc>
            </a:pP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9"/>
              </a:spcBef>
            </a:pPr>
            <a:endParaRPr sz="700"/>
          </a:p>
          <a:p>
            <a:pPr marL="12700" marR="58419">
              <a:lnSpc>
                <a:spcPct val="118900"/>
              </a:lnSpc>
            </a:pP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se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4131" y="5437631"/>
            <a:ext cx="6857873" cy="2285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736" y="1945715"/>
            <a:ext cx="3383915" cy="5053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60020">
              <a:lnSpc>
                <a:spcPct val="119000"/>
              </a:lnSpc>
            </a:pP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12700" marR="193040">
              <a:lnSpc>
                <a:spcPct val="118900"/>
              </a:lnSpc>
              <a:spcBef>
                <a:spcPts val="5"/>
              </a:spcBef>
            </a:pP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12700" marR="176530">
              <a:lnSpc>
                <a:spcPct val="119000"/>
              </a:lnSpc>
            </a:pP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on.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9"/>
              </a:spcBef>
            </a:pPr>
            <a:endParaRPr sz="700"/>
          </a:p>
          <a:p>
            <a:pPr marL="12700" marR="12700">
              <a:lnSpc>
                <a:spcPct val="119100"/>
              </a:lnSpc>
            </a:pPr>
            <a:r>
              <a:rPr dirty="0" smtClean="0" sz="1050" spc="-16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wa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vi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la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6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Le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5536" y="7373365"/>
            <a:ext cx="122491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200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7</a:t>
            </a:r>
            <a:r>
              <a:rPr dirty="0" smtClean="0" sz="800" spc="1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0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1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-2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z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e w</a:t>
            </a:r>
            <a:r>
              <a:rPr dirty="0" smtClean="0" sz="800" spc="-10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800" spc="-15" b="1">
                <a:solidFill>
                  <a:srgbClr val="89884D"/>
                </a:solidFill>
                <a:latin typeface="Arial"/>
                <a:cs typeface="Arial"/>
              </a:rPr>
              <a:t>e</a:t>
            </a:r>
            <a:r>
              <a:rPr dirty="0" smtClean="0" sz="800" spc="-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800" spc="0" b="1">
                <a:solidFill>
                  <a:srgbClr val="89884D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7475" y="2013203"/>
            <a:ext cx="3375659" cy="5272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340" y="2178050"/>
            <a:ext cx="5135245" cy="818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3210"/>
              </a:lnSpc>
            </a:pP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B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3000" spc="2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l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3000" spc="17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55" b="1">
                <a:solidFill>
                  <a:srgbClr val="89884D"/>
                </a:solidFill>
                <a:latin typeface="Arial"/>
                <a:cs typeface="Arial"/>
              </a:rPr>
              <a:t>C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22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3000" spc="220" b="1">
                <a:solidFill>
                  <a:srgbClr val="89884D"/>
                </a:solidFill>
                <a:latin typeface="Arial"/>
                <a:cs typeface="Arial"/>
              </a:rPr>
              <a:t>m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3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6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y</a:t>
            </a:r>
            <a:r>
              <a:rPr dirty="0" smtClean="0" sz="3000" spc="175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60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u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p</a:t>
            </a:r>
            <a:r>
              <a:rPr dirty="0" smtClean="0" sz="3000" spc="130" b="1">
                <a:solidFill>
                  <a:srgbClr val="89884D"/>
                </a:solidFill>
                <a:latin typeface="Arial"/>
                <a:cs typeface="Arial"/>
              </a:rPr>
              <a:t>o</a:t>
            </a:r>
            <a:r>
              <a:rPr dirty="0" smtClean="0" sz="3000" spc="65" b="1">
                <a:solidFill>
                  <a:srgbClr val="89884D"/>
                </a:solidFill>
                <a:latin typeface="Arial"/>
                <a:cs typeface="Arial"/>
              </a:rPr>
              <a:t>r</a:t>
            </a:r>
            <a:r>
              <a:rPr dirty="0" smtClean="0" sz="3000" spc="9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8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125" b="1">
                <a:solidFill>
                  <a:srgbClr val="89884D"/>
                </a:solidFill>
                <a:latin typeface="Arial"/>
                <a:cs typeface="Arial"/>
              </a:rPr>
              <a:t>an</a:t>
            </a:r>
            <a:r>
              <a:rPr dirty="0" smtClean="0" sz="3000" spc="180" b="1">
                <a:solidFill>
                  <a:srgbClr val="89884D"/>
                </a:solidFill>
                <a:latin typeface="Arial"/>
                <a:cs typeface="Arial"/>
              </a:rPr>
              <a:t>d</a:t>
            </a:r>
            <a:r>
              <a:rPr dirty="0" smtClean="0" sz="3000" spc="-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-25" b="1">
                <a:solidFill>
                  <a:srgbClr val="89884D"/>
                </a:solidFill>
                <a:latin typeface="Arial"/>
                <a:cs typeface="Arial"/>
              </a:rPr>
              <a:t>i</a:t>
            </a:r>
            <a:r>
              <a:rPr dirty="0" smtClean="0" sz="3000" spc="70" b="1">
                <a:solidFill>
                  <a:srgbClr val="89884D"/>
                </a:solidFill>
                <a:latin typeface="Arial"/>
                <a:cs typeface="Arial"/>
              </a:rPr>
              <a:t>n</a:t>
            </a:r>
            <a:r>
              <a:rPr dirty="0" smtClean="0" sz="3000" spc="45" b="1">
                <a:solidFill>
                  <a:srgbClr val="89884D"/>
                </a:solidFill>
                <a:latin typeface="Arial"/>
                <a:cs typeface="Arial"/>
              </a:rPr>
              <a:t>v</a:t>
            </a:r>
            <a:r>
              <a:rPr dirty="0" smtClean="0" sz="3000" spc="55" b="1">
                <a:solidFill>
                  <a:srgbClr val="89884D"/>
                </a:solidFill>
                <a:latin typeface="Arial"/>
                <a:cs typeface="Arial"/>
              </a:rPr>
              <a:t>es</a:t>
            </a:r>
            <a:r>
              <a:rPr dirty="0" smtClean="0" sz="3000" spc="-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40" b="1">
                <a:solidFill>
                  <a:srgbClr val="89884D"/>
                </a:solidFill>
                <a:latin typeface="Arial"/>
                <a:cs typeface="Arial"/>
              </a:rPr>
              <a:t>or</a:t>
            </a:r>
            <a:r>
              <a:rPr dirty="0" smtClean="0" sz="3000" spc="165" b="1">
                <a:solidFill>
                  <a:srgbClr val="89884D"/>
                </a:solidFill>
                <a:latin typeface="Arial"/>
                <a:cs typeface="Arial"/>
              </a:rPr>
              <a:t>s</a:t>
            </a:r>
            <a:r>
              <a:rPr dirty="0" smtClean="0" sz="3000" spc="-120" b="1">
                <a:solidFill>
                  <a:srgbClr val="89884D"/>
                </a:solidFill>
                <a:latin typeface="Arial"/>
                <a:cs typeface="Arial"/>
              </a:rPr>
              <a:t> </a:t>
            </a:r>
            <a:r>
              <a:rPr dirty="0" smtClean="0" sz="3000" spc="-145" b="1">
                <a:solidFill>
                  <a:srgbClr val="89884D"/>
                </a:solidFill>
                <a:latin typeface="Arial"/>
                <a:cs typeface="Arial"/>
              </a:rPr>
              <a:t>T</a:t>
            </a:r>
            <a:r>
              <a:rPr dirty="0" smtClean="0" sz="3000" spc="90" b="1">
                <a:solidFill>
                  <a:srgbClr val="89884D"/>
                </a:solidFill>
                <a:latin typeface="Arial"/>
                <a:cs typeface="Arial"/>
              </a:rPr>
              <a:t>rust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7670" y="3381704"/>
            <a:ext cx="5248910" cy="5169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23215" marR="666750">
              <a:lnSpc>
                <a:spcPct val="119000"/>
              </a:lnSpc>
            </a:pP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/>
          </a:p>
          <a:p>
            <a:pPr algn="just" marL="12700" marR="143510">
              <a:lnSpc>
                <a:spcPct val="118700"/>
              </a:lnSpc>
            </a:pP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ghbor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ope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0"/>
              </a:spcBef>
            </a:pPr>
            <a:endParaRPr sz="700"/>
          </a:p>
          <a:p>
            <a:pPr algn="just" marL="12700" marR="210185">
              <a:lnSpc>
                <a:spcPct val="119000"/>
              </a:lnSpc>
            </a:pP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an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th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2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to</a:t>
            </a:r>
            <a:r>
              <a:rPr dirty="0" smtClean="0" sz="1050" spc="2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1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te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12700" marR="12700">
              <a:lnSpc>
                <a:spcPct val="119100"/>
              </a:lnSpc>
            </a:pP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x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—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oft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’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q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po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;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j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12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es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ion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7"/>
              </a:spcBef>
            </a:pPr>
            <a:endParaRPr sz="700"/>
          </a:p>
          <a:p>
            <a:pPr marL="12700" marR="121285">
              <a:lnSpc>
                <a:spcPct val="119100"/>
              </a:lnSpc>
            </a:pP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0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11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114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on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,</a:t>
            </a:r>
            <a:r>
              <a:rPr dirty="0" smtClean="0" sz="1050" spc="-10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-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b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8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li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8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90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125">
                <a:solidFill>
                  <a:srgbClr val="221F1F"/>
                </a:solidFill>
                <a:latin typeface="Arial"/>
                <a:cs typeface="Arial"/>
              </a:rPr>
              <a:t>y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v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9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p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u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2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h</a:t>
            </a:r>
            <a:r>
              <a:rPr dirty="0" smtClean="0" sz="1050" spc="-4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w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45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k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75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g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m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l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e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s</a:t>
            </a:r>
            <a:r>
              <a:rPr dirty="0" smtClean="0" sz="1050" spc="-2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65">
                <a:solidFill>
                  <a:srgbClr val="221F1F"/>
                </a:solidFill>
                <a:latin typeface="Arial"/>
                <a:cs typeface="Arial"/>
              </a:rPr>
              <a:t>c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n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dirty="0" smtClean="0" sz="1050" spc="-35">
                <a:solidFill>
                  <a:srgbClr val="221F1F"/>
                </a:solidFill>
                <a:latin typeface="Arial"/>
                <a:cs typeface="Arial"/>
              </a:rPr>
              <a:t>a</a:t>
            </a:r>
            <a:r>
              <a:rPr dirty="0" smtClean="0" sz="1050" spc="-30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5">
                <a:solidFill>
                  <a:srgbClr val="221F1F"/>
                </a:solidFill>
                <a:latin typeface="Arial"/>
                <a:cs typeface="Arial"/>
              </a:rPr>
              <a:t>f</a:t>
            </a:r>
            <a:r>
              <a:rPr dirty="0" smtClean="0" sz="1050" spc="-5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dirty="0" smtClean="0" sz="1050" spc="-70">
                <a:solidFill>
                  <a:srgbClr val="221F1F"/>
                </a:solidFill>
                <a:latin typeface="Arial"/>
                <a:cs typeface="Arial"/>
              </a:rPr>
              <a:t>r</a:t>
            </a:r>
            <a:r>
              <a:rPr dirty="0" smtClean="0" sz="1050" spc="-60">
                <a:solidFill>
                  <a:srgbClr val="221F1F"/>
                </a:solidFill>
                <a:latin typeface="Arial"/>
                <a:cs typeface="Arial"/>
              </a:rPr>
              <a:t>d</a:t>
            </a:r>
            <a:r>
              <a:rPr dirty="0" smtClean="0" sz="1050" spc="-15">
                <a:solidFill>
                  <a:srgbClr val="221F1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Robert Sullivan</dc:creator>
  <dc:title>untitled</dc:title>
  <dcterms:created xsi:type="dcterms:W3CDTF">2018-10-18T18:58:06Z</dcterms:created>
  <dcterms:modified xsi:type="dcterms:W3CDTF">2018-10-18T18:58:06Z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2018-10-18T00:00:00Z</vt:filetime>
  </property>
  <property fmtid="{D5CDD505-2E9C-101B-9397-08002B2CF9AE}" pid="3" name="LastSaved">
    <vt:filetime>2018-10-18T00:00:00Z</vt:filetime>
  </property>
</Properties>
</file>