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175</Words>
  <Application>Microsoft Office PowerPoint</Application>
  <PresentationFormat>Widescreen</PresentationFormat>
  <Paragraphs>64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微软雅黑</vt:lpstr>
      <vt:lpstr>宋体</vt:lpstr>
      <vt:lpstr>Arial</vt:lpstr>
      <vt:lpstr>Calibri</vt:lpstr>
      <vt:lpstr>Calibri Light</vt:lpstr>
      <vt:lpstr>Nirmala UI</vt:lpstr>
      <vt:lpstr>Wingdings</vt:lpstr>
      <vt:lpstr>Office 主题</vt:lpstr>
      <vt:lpstr>Multifuction Introductions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adi</dc:creator>
  <cp:lastModifiedBy>Robert Sullivan</cp:lastModifiedBy>
  <cp:revision>7</cp:revision>
  <dcterms:created xsi:type="dcterms:W3CDTF">2018-03-03T23:17:00Z</dcterms:created>
  <dcterms:modified xsi:type="dcterms:W3CDTF">2018-03-31T13:20:41Z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