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2" r:id="rId3"/>
    <p:sldMasterId id="2147483684" r:id="rId4"/>
    <p:sldMasterId id="2147483696" r:id="rId5"/>
    <p:sldMasterId id="2147483709" r:id="rId6"/>
    <p:sldMasterId id="2147483722" r:id="rId7"/>
  </p:sldMasterIdLst>
  <p:notesMasterIdLst>
    <p:notesMasterId r:id="rId20"/>
  </p:notesMasterIdLst>
  <p:sldIdLst>
    <p:sldId id="256" r:id="rId8"/>
    <p:sldId id="353" r:id="rId9"/>
    <p:sldId id="354" r:id="rId10"/>
    <p:sldId id="358" r:id="rId11"/>
    <p:sldId id="365" r:id="rId12"/>
    <p:sldId id="366" r:id="rId13"/>
    <p:sldId id="359" r:id="rId14"/>
    <p:sldId id="355" r:id="rId15"/>
    <p:sldId id="357" r:id="rId16"/>
    <p:sldId id="360" r:id="rId17"/>
    <p:sldId id="369" r:id="rId18"/>
    <p:sldId id="367" r:id="rId19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42" y="82"/>
      </p:cViewPr>
      <p:guideLst>
        <p:guide orient="horz" pos="215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DEE43A9-CD77-4E8C-9AE5-ADD3B3F547C6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D03B18-668A-4309-9299-627B7E2224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96633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1920" y="5301208"/>
            <a:ext cx="3168352" cy="1224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96633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996633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33E3E6-BBD5-464D-9418-EDE3C9EB85DB}" type="datetimeFigureOut">
              <a:rPr lang="zh-CN" altLang="en-US" smtClean="0"/>
              <a:t>2018/8/24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0B19-F29F-4AD7-9ECB-3409BF3359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hengxin logo-clear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7504" y="3717032"/>
            <a:ext cx="1408060" cy="6948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7775" y="4221088"/>
            <a:ext cx="408622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76256" y="4077072"/>
            <a:ext cx="2267744" cy="278092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3653644"/>
            <a:ext cx="6876764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0B19-F29F-4AD7-9ECB-3409BF33598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 descr="hengxin logo-clear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979712" y="6093296"/>
            <a:ext cx="1480068" cy="622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6165304"/>
            <a:ext cx="370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arajita" panose="020B0604020202020204" pitchFamily="34" charset="0"/>
                <a:ea typeface="华文隶书" pitchFamily="2" charset="-122"/>
                <a:cs typeface="Aparajita" panose="020B0604020202020204" pitchFamily="34" charset="0"/>
              </a:rPr>
              <a:t>HENGXIN GROUP</a:t>
            </a:r>
            <a:endParaRPr lang="zh-CN" altLang="en-US" sz="32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parajita" panose="020B0604020202020204" pitchFamily="34" charset="0"/>
              <a:ea typeface="华文隶书" pitchFamily="2" charset="-122"/>
              <a:cs typeface="Aparajit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76256" y="4077072"/>
            <a:ext cx="2267744" cy="278092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3653644"/>
            <a:ext cx="6876764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0B19-F29F-4AD7-9ECB-3409BF33598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 descr="hengxin logo-clear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79712" y="6093296"/>
            <a:ext cx="1480068" cy="622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6165304"/>
            <a:ext cx="370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arajita" panose="020B0604020202020204" pitchFamily="34" charset="0"/>
                <a:ea typeface="华文隶书" pitchFamily="2" charset="-122"/>
                <a:cs typeface="Aparajita" panose="020B0604020202020204" pitchFamily="34" charset="0"/>
              </a:rPr>
              <a:t>HENGXIN GROUP</a:t>
            </a:r>
            <a:endParaRPr lang="zh-CN" altLang="en-US" sz="32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parajita" panose="020B0604020202020204" pitchFamily="34" charset="0"/>
              <a:ea typeface="华文隶书" pitchFamily="2" charset="-122"/>
              <a:cs typeface="Aparajit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9526" y="5943600"/>
            <a:ext cx="9153526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9526" y="5943600"/>
            <a:ext cx="9153526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0B19-F29F-4AD7-9ECB-3409BF33598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6" name="图片 5" descr="hengxin logo-clear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979712" y="6093296"/>
            <a:ext cx="1480068" cy="622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6165304"/>
            <a:ext cx="370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parajita" panose="020B0604020202020204" pitchFamily="34" charset="0"/>
                <a:ea typeface="华文隶书" pitchFamily="2" charset="-122"/>
                <a:cs typeface="Aparajita" panose="020B0604020202020204" pitchFamily="34" charset="0"/>
              </a:rPr>
              <a:t>HENGXIN GROUP</a:t>
            </a:r>
            <a:endParaRPr lang="zh-CN" altLang="en-US" sz="32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parajita" panose="020B0604020202020204" pitchFamily="34" charset="0"/>
              <a:ea typeface="华文隶书" pitchFamily="2" charset="-122"/>
              <a:cs typeface="Aparajit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iandragonintl.com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en-US" sz="2400" dirty="0"/>
              <a:t>Cost Effective Container House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6624736" cy="2088232"/>
          </a:xfrm>
        </p:spPr>
        <p:txBody>
          <a:bodyPr/>
          <a:lstStyle/>
          <a:p>
            <a:r>
              <a:rPr lang="en-PH" sz="800" dirty="0"/>
              <a:t>Asian Dragon Philippines</a:t>
            </a:r>
          </a:p>
          <a:p>
            <a:r>
              <a:rPr lang="en-PH" sz="800" dirty="0"/>
              <a:t>Asian Dragon International Impex Incorporated</a:t>
            </a:r>
          </a:p>
          <a:p>
            <a:r>
              <a:rPr lang="en-PH" sz="800" dirty="0"/>
              <a:t>Suites 105/106/107/108 SIH Complex Alpha Bldg.</a:t>
            </a:r>
          </a:p>
          <a:p>
            <a:r>
              <a:rPr lang="en-PH" sz="800" dirty="0"/>
              <a:t>Subic Bay Freeport Zone, 2222. Philippines</a:t>
            </a:r>
          </a:p>
          <a:p>
            <a:r>
              <a:rPr lang="en-PH" sz="800" dirty="0"/>
              <a:t>SEC Registration # : CS201629062</a:t>
            </a:r>
          </a:p>
          <a:p>
            <a:r>
              <a:rPr lang="en-PH" sz="800" dirty="0"/>
              <a:t>Duty Free and Tax Exemption # : 2017 - 0630</a:t>
            </a:r>
          </a:p>
          <a:p>
            <a:r>
              <a:rPr lang="en-PH" sz="800" dirty="0"/>
              <a:t>Email : President.ceo@asiandragonintl.com.ph</a:t>
            </a:r>
          </a:p>
          <a:p>
            <a:r>
              <a:rPr lang="en-PH" sz="800" dirty="0"/>
              <a:t>Telephone : +63 (047) 251 3586</a:t>
            </a:r>
          </a:p>
          <a:p>
            <a:r>
              <a:rPr lang="en-PH" sz="800" dirty="0"/>
              <a:t> </a:t>
            </a:r>
          </a:p>
          <a:p>
            <a:r>
              <a:rPr lang="en-PH" sz="800" dirty="0"/>
              <a:t>Asian Dragon International Cambodia</a:t>
            </a:r>
          </a:p>
          <a:p>
            <a:r>
              <a:rPr lang="en-PH" sz="800" dirty="0"/>
              <a:t>#7B Street 462 Sangkat, Tonle </a:t>
            </a:r>
            <a:r>
              <a:rPr lang="en-PH" sz="800" dirty="0" err="1"/>
              <a:t>Bassak</a:t>
            </a:r>
            <a:r>
              <a:rPr lang="en-PH" sz="800" dirty="0"/>
              <a:t>, Khan </a:t>
            </a:r>
            <a:r>
              <a:rPr lang="en-PH" sz="800" dirty="0" err="1"/>
              <a:t>Chamkarmon</a:t>
            </a:r>
            <a:r>
              <a:rPr lang="en-PH" sz="800" dirty="0"/>
              <a:t>, Phnom Penh 12301</a:t>
            </a:r>
          </a:p>
          <a:p>
            <a:r>
              <a:rPr lang="en-PH" sz="800" dirty="0"/>
              <a:t>0974 687734 (9am to 5pm) Monday to Friday</a:t>
            </a:r>
          </a:p>
          <a:p>
            <a:r>
              <a:rPr lang="en-PH" sz="800" dirty="0"/>
              <a:t> </a:t>
            </a:r>
          </a:p>
          <a:p>
            <a:r>
              <a:rPr lang="en-PH" sz="800" dirty="0"/>
              <a:t> </a:t>
            </a:r>
          </a:p>
          <a:p>
            <a:r>
              <a:rPr lang="en-PH" sz="800" u="sng" dirty="0">
                <a:hlinkClick r:id="rId2" tooltip="http://www.asiandragonintl.com/"/>
              </a:rPr>
              <a:t>Http://www.asiandragonintl.com/</a:t>
            </a:r>
            <a:endParaRPr lang="en-PH" sz="800" dirty="0"/>
          </a:p>
          <a:p>
            <a:pPr algn="l"/>
            <a:endParaRPr lang="zh-CN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1570" y="628650"/>
            <a:ext cx="2540000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window:</a:t>
            </a: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42585" y="628650"/>
            <a:ext cx="12490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door: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23" y="1565300"/>
            <a:ext cx="2409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5897880" y="3967480"/>
            <a:ext cx="9563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SIP door</a:t>
            </a:r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261745" y="3967480"/>
            <a:ext cx="27222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Aluminium sliding windows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80" y="1564005"/>
            <a:ext cx="1000760" cy="1849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44600" y="796925"/>
            <a:ext cx="3956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Loading: 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620" y="457835"/>
            <a:ext cx="2018030" cy="2172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332865" y="4298950"/>
            <a:ext cx="2555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Can move wholely by forklift and crane.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6970" y="3268980"/>
            <a:ext cx="3956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Movement: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270" y="3268980"/>
            <a:ext cx="2787015" cy="2248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385570" y="1708785"/>
            <a:ext cx="25552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packed speratly by structure,</a:t>
            </a:r>
            <a:r>
              <a:rPr lang="en-US" altLang="zh-CN"/>
              <a:t>wallpanel, roof, panel, window, and door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1214414" y="642918"/>
            <a:ext cx="6515943" cy="79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rgbClr val="996633"/>
                </a:solidFill>
              </a:rPr>
              <a:t>Other layouts for CHC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20" y="1435100"/>
            <a:ext cx="5266055" cy="208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3937000"/>
            <a:ext cx="3002280" cy="2029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ontainer house CHC (2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2948940"/>
            <a:ext cx="3457575" cy="2590165"/>
          </a:xfrm>
          <a:prstGeom prst="rect">
            <a:avLst/>
          </a:prstGeom>
        </p:spPr>
      </p:pic>
      <p:pic>
        <p:nvPicPr>
          <p:cNvPr id="12" name="图片 11" descr="Container house CHC (5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" y="2948940"/>
            <a:ext cx="3456305" cy="2589530"/>
          </a:xfrm>
          <a:prstGeom prst="rect">
            <a:avLst/>
          </a:prstGeom>
        </p:spPr>
      </p:pic>
      <p:pic>
        <p:nvPicPr>
          <p:cNvPr id="11" name="图片 10" descr="Container house CHC (2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55905"/>
            <a:ext cx="3457575" cy="2590165"/>
          </a:xfrm>
          <a:prstGeom prst="rect">
            <a:avLst/>
          </a:prstGeom>
        </p:spPr>
      </p:pic>
      <p:pic>
        <p:nvPicPr>
          <p:cNvPr id="10" name="图片 9" descr="Container house CHC (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95" y="255905"/>
            <a:ext cx="3457575" cy="2590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7135" y="5539105"/>
            <a:ext cx="19437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Outside Views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ontainer house CHC (5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80" y="3840480"/>
            <a:ext cx="2818130" cy="2111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0210" y="2782570"/>
            <a:ext cx="12890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Detialed </a:t>
            </a:r>
          </a:p>
          <a:p>
            <a:r>
              <a:rPr lang="en-US" altLang="zh-CN" sz="2400"/>
              <a:t>Views</a:t>
            </a:r>
          </a:p>
        </p:txBody>
      </p:sp>
      <p:pic>
        <p:nvPicPr>
          <p:cNvPr id="12" name="图片 11" descr="Container house CHC (5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915" y="360680"/>
            <a:ext cx="2818130" cy="2111375"/>
          </a:xfrm>
          <a:prstGeom prst="rect">
            <a:avLst/>
          </a:prstGeom>
        </p:spPr>
      </p:pic>
      <p:pic>
        <p:nvPicPr>
          <p:cNvPr id="15" name="图片 14" descr="CHC (5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695" y="2556510"/>
            <a:ext cx="2546350" cy="3395345"/>
          </a:xfrm>
          <a:prstGeom prst="rect">
            <a:avLst/>
          </a:prstGeom>
        </p:spPr>
      </p:pic>
      <p:pic>
        <p:nvPicPr>
          <p:cNvPr id="16" name="图片 15" descr="Container house CHC (27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580" y="222885"/>
            <a:ext cx="2539365" cy="3389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619672" y="1412776"/>
            <a:ext cx="7185992" cy="4525962"/>
          </a:xfrm>
        </p:spPr>
        <p:txBody>
          <a:bodyPr>
            <a:normAutofit/>
          </a:bodyPr>
          <a:lstStyle/>
          <a:p>
            <a:r>
              <a:rPr lang="en-US" altLang="zh-CN" dirty="0"/>
              <a:t>20ft: 6050*2490*2950mm</a:t>
            </a:r>
          </a:p>
          <a:p>
            <a:endParaRPr lang="en-US" altLang="zh-CN" dirty="0"/>
          </a:p>
          <a:p>
            <a:r>
              <a:rPr lang="en-US" altLang="zh-CN" dirty="0"/>
              <a:t>Can be customized, to make it bigger or smaller.</a:t>
            </a:r>
          </a:p>
          <a:p>
            <a:endParaRPr lang="en-US" altLang="zh-CN" dirty="0"/>
          </a:p>
        </p:txBody>
      </p:sp>
      <p:sp>
        <p:nvSpPr>
          <p:cNvPr id="4" name="标题 3"/>
          <p:cNvSpPr txBox="1">
            <a:spLocks noGrp="1"/>
          </p:cNvSpPr>
          <p:nvPr>
            <p:ph type="title" idx="4294967295"/>
          </p:nvPr>
        </p:nvSpPr>
        <p:spPr>
          <a:xfrm>
            <a:off x="1187624" y="476672"/>
            <a:ext cx="7474024" cy="868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kern="0" noProof="0" dirty="0">
                <a:solidFill>
                  <a:srgbClr val="996633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Size 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/>
          <p:nvPr>
            <p:extLst>
              <p:ext uri="{D42A27DB-BD31-4B8C-83A1-F6EECF244321}">
                <p14:modId xmlns:p14="http://schemas.microsoft.com/office/powerpoint/2010/main" val="93096457"/>
              </p:ext>
            </p:extLst>
          </p:nvPr>
        </p:nvGraphicFramePr>
        <p:xfrm>
          <a:off x="1552575" y="1058545"/>
          <a:ext cx="6397625" cy="476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Item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CH-C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Name 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Prefab Container House 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Size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Sandard size:6050x2490*2950mm,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and can be customsized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FOB Xiamen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USD 2,399.00/unit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MOQ 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 units/40'HQ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3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Layout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Life span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12-15 years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floor load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1.5KN/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roof load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0.5KN/</a:t>
                      </a: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Layer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 floor is available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标题 3"/>
          <p:cNvSpPr txBox="1">
            <a:spLocks noGrp="1"/>
          </p:cNvSpPr>
          <p:nvPr/>
        </p:nvSpPr>
        <p:spPr>
          <a:xfrm>
            <a:off x="950134" y="114722"/>
            <a:ext cx="7474024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kern="0" noProof="0" dirty="0">
                <a:solidFill>
                  <a:srgbClr val="996633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Standard 20ft CHC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15" y="2517775"/>
            <a:ext cx="4005580" cy="2280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>
            <a:spLocks noGrp="1"/>
          </p:cNvSpPr>
          <p:nvPr/>
        </p:nvSpPr>
        <p:spPr>
          <a:xfrm>
            <a:off x="1063799" y="44872"/>
            <a:ext cx="7474024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kern="0" noProof="0" dirty="0">
                <a:solidFill>
                  <a:srgbClr val="996633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Standard 20ft CHC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graphicFrame>
        <p:nvGraphicFramePr>
          <p:cNvPr id="2" name="表格 -1"/>
          <p:cNvGraphicFramePr/>
          <p:nvPr/>
        </p:nvGraphicFramePr>
        <p:xfrm>
          <a:off x="1531620" y="914400"/>
          <a:ext cx="6522085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5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Structure: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Column:80x80mm steel tube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Top beam: 80x80mm steel tube</a:t>
                      </a:r>
                    </a:p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Bottom beam: 140x80mm C section steel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Wall panel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50mm EPS sandwich panel:0.26mm +10kg/m3, More optional 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Roof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50mm EPS corrugated sandwich panel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Floor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16mm plywood, with 2mm vinly sheet and wooden floor trim </a:t>
                      </a:r>
                      <a:endParaRPr lang="zh-CN" altLang="zh-CN" sz="1100" b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Window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UPVC sliding window, need to install at site. 4 pcs.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Door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SIP door, sandwich panel with Alu edge, ready in panel. 1 pc.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Electrical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Installation Speed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 unit/4 workers/day (for refer)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Tools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supplied by buyer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Load 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 units/40'HQ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63675" y="1345565"/>
            <a:ext cx="6436995" cy="655955"/>
          </a:xfrm>
        </p:spPr>
        <p:txBody>
          <a:bodyPr/>
          <a:lstStyle/>
          <a:p>
            <a:r>
              <a:rPr lang="en-US" altLang="zh-CN" sz="2800" dirty="0"/>
              <a:t>Steel Structure:</a:t>
            </a:r>
          </a:p>
        </p:txBody>
      </p:sp>
      <p:sp>
        <p:nvSpPr>
          <p:cNvPr id="4" name="标题 3"/>
          <p:cNvSpPr txBox="1">
            <a:spLocks noGrp="1"/>
          </p:cNvSpPr>
          <p:nvPr>
            <p:ph type="title" idx="4294967295"/>
          </p:nvPr>
        </p:nvSpPr>
        <p:spPr>
          <a:xfrm>
            <a:off x="1187624" y="476672"/>
            <a:ext cx="7474024" cy="868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 panose="020F0502020204030204" pitchFamily="34" charset="0"/>
              </a:rPr>
              <a:t>Details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54835" y="4761865"/>
            <a:ext cx="15341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ym typeface="+mn-ea"/>
              </a:rPr>
              <a:t>corner column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83325" y="4761865"/>
            <a:ext cx="7683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/>
              <a:t>Frame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0" y="2530475"/>
            <a:ext cx="2395855" cy="1793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QQ图片201708111549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45" y="2530475"/>
            <a:ext cx="2395855" cy="1797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9330" y="812800"/>
            <a:ext cx="5605780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Wall:</a:t>
            </a:r>
            <a:r>
              <a:rPr lang="en-US" altLang="zh-CN" dirty="0">
                <a:sym typeface="+mn-ea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50/75/100mm  EPS/Glass wool/PU sandwich panel</a:t>
            </a:r>
            <a:endParaRPr lang="zh-CN" altLang="en-US" dirty="0"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 descr="PU PANEL-TG bo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35" y="2368550"/>
            <a:ext cx="2145665" cy="1794510"/>
          </a:xfrm>
          <a:prstGeom prst="rect">
            <a:avLst/>
          </a:prstGeom>
        </p:spPr>
      </p:pic>
      <p:pic>
        <p:nvPicPr>
          <p:cNvPr id="6" name="图片 5" descr="wall panel-EPS sandwich pan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3" y="2368550"/>
            <a:ext cx="2386330" cy="1790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29375" y="4391025"/>
            <a:ext cx="19373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PU sandwich panel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78560" y="4391025"/>
            <a:ext cx="20072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EPS sandwich panel</a:t>
            </a:r>
            <a:endParaRPr lang="zh-CN" altLang="en-US"/>
          </a:p>
        </p:txBody>
      </p:sp>
      <p:pic>
        <p:nvPicPr>
          <p:cNvPr id="9" name="图片 8" descr="rockwoo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93" y="2368550"/>
            <a:ext cx="2148840" cy="17945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17900" y="4391025"/>
            <a:ext cx="26638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Glass wool sandwich panel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7465" y="74612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Flooring:</a:t>
            </a:r>
          </a:p>
        </p:txBody>
      </p:sp>
      <p:pic>
        <p:nvPicPr>
          <p:cNvPr id="9" name="图片 8" descr="DSC006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25" y="1976120"/>
            <a:ext cx="2691130" cy="1959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2985" y="74612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ym typeface="+mn-ea"/>
              </a:rPr>
              <a:t>Roof &amp;ceiling:</a:t>
            </a:r>
            <a:endParaRPr lang="zh-CN" altLang="en-US"/>
          </a:p>
        </p:txBody>
      </p:sp>
      <p:pic>
        <p:nvPicPr>
          <p:cNvPr id="5" name="图片 4" descr="DSC00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" y="1976120"/>
            <a:ext cx="2690495" cy="1958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0025" y="4373245"/>
            <a:ext cx="35858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Plywood </a:t>
            </a:r>
            <a:r>
              <a:rPr lang="zh-CN" altLang="en-US" dirty="0">
                <a:sym typeface="+mn-ea"/>
              </a:rPr>
              <a:t>木工板</a:t>
            </a:r>
            <a:r>
              <a:rPr lang="en-US" dirty="0">
                <a:sym typeface="+mn-ea"/>
              </a:rPr>
              <a:t>+ Vinyl sheet</a:t>
            </a:r>
            <a:r>
              <a:rPr lang="zh-CN" altLang="en-US" dirty="0">
                <a:sym typeface="+mn-ea"/>
              </a:rPr>
              <a:t>地板革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2985" y="4373245"/>
            <a:ext cx="22694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ym typeface="+mn-ea"/>
              </a:rPr>
              <a:t>50mm sandwich panel</a:t>
            </a:r>
            <a:endParaRPr lang="en-US"/>
          </a:p>
        </p:txBody>
      </p:sp>
      <p:pic>
        <p:nvPicPr>
          <p:cNvPr id="8" name="图片 7" descr="Container house CHC (7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5" y="1976120"/>
            <a:ext cx="2690495" cy="2015490"/>
          </a:xfrm>
          <a:prstGeom prst="rect">
            <a:avLst/>
          </a:prstGeom>
        </p:spPr>
      </p:pic>
      <p:pic>
        <p:nvPicPr>
          <p:cNvPr id="10" name="图片 9" descr="Container house CHC (47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025" y="1976120"/>
            <a:ext cx="2690495" cy="2015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ngxi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我爱PPT中文网 整理 www.iloveppt.org 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ngxin-2 wo logo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ngxin-3 wo logo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ngxin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engxin-4 w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engxin-4-wo logo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engxin-4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hengxin</Template>
  <TotalTime>4</TotalTime>
  <Words>375</Words>
  <Application>Microsoft Office PowerPoint</Application>
  <PresentationFormat>On-screen Show (4:3)</PresentationFormat>
  <Paragraphs>90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华文隶书</vt:lpstr>
      <vt:lpstr>Aparajita</vt:lpstr>
      <vt:lpstr>Arial</vt:lpstr>
      <vt:lpstr>Calibri</vt:lpstr>
      <vt:lpstr>Verdana</vt:lpstr>
      <vt:lpstr>hengxin</vt:lpstr>
      <vt:lpstr>hengxin-2 wo logo</vt:lpstr>
      <vt:lpstr>hengxin-3 wo logo</vt:lpstr>
      <vt:lpstr>hengxin-3</vt:lpstr>
      <vt:lpstr>hengxin-4 wo logo</vt:lpstr>
      <vt:lpstr>hengxin-4-wo logo</vt:lpstr>
      <vt:lpstr>hengxin-4</vt:lpstr>
      <vt:lpstr>Cost Effective Container House</vt:lpstr>
      <vt:lpstr>PowerPoint Presentation</vt:lpstr>
      <vt:lpstr>PowerPoint Presentation</vt:lpstr>
      <vt:lpstr>Size </vt:lpstr>
      <vt:lpstr>PowerPoint Presentation</vt:lpstr>
      <vt:lpstr>PowerPoint Presentation</vt:lpstr>
      <vt:lpstr>Details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Bungalow</dc:title>
  <cp:lastModifiedBy>Robert Sullivan</cp:lastModifiedBy>
  <cp:revision>142</cp:revision>
  <dcterms:created xsi:type="dcterms:W3CDTF">2015-11-16T06:29:00Z</dcterms:created>
  <dcterms:modified xsi:type="dcterms:W3CDTF">2018-08-24T11:10:13Z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