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6" Type="http://schemas.openxmlformats.org/officeDocument/2006/relationships/image" Target="../media/image15.jpg"/><Relationship Id="rId17" Type="http://schemas.openxmlformats.org/officeDocument/2006/relationships/image" Target="../media/image16.jpg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957" y="2346452"/>
            <a:ext cx="9088850" cy="15895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3914" y="4238752"/>
            <a:ext cx="7484935" cy="18923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38" y="1740916"/>
            <a:ext cx="4651352" cy="49956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6773" y="1740916"/>
            <a:ext cx="4651352" cy="49956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95071" y="926592"/>
            <a:ext cx="4437888" cy="30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bk object 17"/>
          <p:cNvSpPr/>
          <p:nvPr/>
        </p:nvSpPr>
        <p:spPr>
          <a:xfrm>
            <a:off x="670559" y="1645920"/>
            <a:ext cx="5084064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036319" y="3291840"/>
            <a:ext cx="3194304" cy="231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036319" y="3828288"/>
            <a:ext cx="2279904" cy="231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bk object 20"/>
          <p:cNvSpPr/>
          <p:nvPr/>
        </p:nvSpPr>
        <p:spPr>
          <a:xfrm>
            <a:off x="3413759" y="3828288"/>
            <a:ext cx="1121664" cy="2194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011936" y="4364735"/>
            <a:ext cx="2365248" cy="219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bk object 22"/>
          <p:cNvSpPr/>
          <p:nvPr/>
        </p:nvSpPr>
        <p:spPr>
          <a:xfrm>
            <a:off x="3486911" y="4364735"/>
            <a:ext cx="1231391" cy="1706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024127" y="4901184"/>
            <a:ext cx="3352800" cy="219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bk object 24"/>
          <p:cNvSpPr/>
          <p:nvPr/>
        </p:nvSpPr>
        <p:spPr>
          <a:xfrm>
            <a:off x="816863" y="6071615"/>
            <a:ext cx="658368" cy="646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bk object 25"/>
          <p:cNvSpPr/>
          <p:nvPr/>
        </p:nvSpPr>
        <p:spPr>
          <a:xfrm>
            <a:off x="1645920" y="6071615"/>
            <a:ext cx="658368" cy="6461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bk object 26"/>
          <p:cNvSpPr/>
          <p:nvPr/>
        </p:nvSpPr>
        <p:spPr>
          <a:xfrm>
            <a:off x="2450592" y="6071615"/>
            <a:ext cx="658368" cy="646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bk object 27"/>
          <p:cNvSpPr/>
          <p:nvPr/>
        </p:nvSpPr>
        <p:spPr>
          <a:xfrm>
            <a:off x="5193791" y="3304032"/>
            <a:ext cx="487679" cy="1706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bk object 28"/>
          <p:cNvSpPr/>
          <p:nvPr/>
        </p:nvSpPr>
        <p:spPr>
          <a:xfrm>
            <a:off x="5181600" y="3840479"/>
            <a:ext cx="475488" cy="2072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bk object 29"/>
          <p:cNvSpPr/>
          <p:nvPr/>
        </p:nvSpPr>
        <p:spPr>
          <a:xfrm>
            <a:off x="5096255" y="4376928"/>
            <a:ext cx="597408" cy="2072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bk object 30"/>
          <p:cNvSpPr/>
          <p:nvPr/>
        </p:nvSpPr>
        <p:spPr>
          <a:xfrm>
            <a:off x="5071871" y="4913376"/>
            <a:ext cx="609600" cy="1950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bk object 31"/>
          <p:cNvSpPr/>
          <p:nvPr/>
        </p:nvSpPr>
        <p:spPr>
          <a:xfrm>
            <a:off x="6120384" y="1926336"/>
            <a:ext cx="4133088" cy="32552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bk object 32"/>
          <p:cNvSpPr/>
          <p:nvPr/>
        </p:nvSpPr>
        <p:spPr>
          <a:xfrm>
            <a:off x="0" y="775716"/>
            <a:ext cx="10692383" cy="0"/>
          </a:xfrm>
          <a:custGeom>
            <a:avLst/>
            <a:gdLst/>
            <a:ahLst/>
            <a:cxnLst/>
            <a:rect l="l" t="t" r="r" b="b"/>
            <a:pathLst>
              <a:path w="10692383" h="0">
                <a:moveTo>
                  <a:pt x="0" y="0"/>
                </a:moveTo>
                <a:lnTo>
                  <a:pt x="10692383" y="0"/>
                </a:lnTo>
              </a:path>
            </a:pathLst>
          </a:custGeom>
          <a:ln w="9144">
            <a:solidFill>
              <a:srgbClr val="A3B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bk object 33"/>
          <p:cNvSpPr/>
          <p:nvPr/>
        </p:nvSpPr>
        <p:spPr>
          <a:xfrm>
            <a:off x="6095" y="1405128"/>
            <a:ext cx="3669791" cy="0"/>
          </a:xfrm>
          <a:custGeom>
            <a:avLst/>
            <a:gdLst/>
            <a:ahLst/>
            <a:cxnLst/>
            <a:rect l="l" t="t" r="r" b="b"/>
            <a:pathLst>
              <a:path w="3669791" h="0">
                <a:moveTo>
                  <a:pt x="0" y="0"/>
                </a:moveTo>
                <a:lnTo>
                  <a:pt x="3669791" y="0"/>
                </a:lnTo>
              </a:path>
            </a:pathLst>
          </a:custGeom>
          <a:ln w="6096">
            <a:solidFill>
              <a:srgbClr val="A3BFD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bk object 34"/>
          <p:cNvSpPr/>
          <p:nvPr/>
        </p:nvSpPr>
        <p:spPr>
          <a:xfrm>
            <a:off x="682751" y="1810512"/>
            <a:ext cx="0" cy="1048512"/>
          </a:xfrm>
          <a:custGeom>
            <a:avLst/>
            <a:gdLst/>
            <a:ahLst/>
            <a:cxnLst/>
            <a:rect l="l" t="t" r="r" b="b"/>
            <a:pathLst>
              <a:path w="0" h="1048512">
                <a:moveTo>
                  <a:pt x="0" y="1048512"/>
                </a:moveTo>
                <a:lnTo>
                  <a:pt x="0" y="0"/>
                </a:lnTo>
              </a:path>
            </a:pathLst>
          </a:custGeom>
          <a:ln w="12192">
            <a:solidFill>
              <a:srgbClr val="28385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bk object 35"/>
          <p:cNvSpPr/>
          <p:nvPr/>
        </p:nvSpPr>
        <p:spPr>
          <a:xfrm>
            <a:off x="676655" y="2852166"/>
            <a:ext cx="5077968" cy="0"/>
          </a:xfrm>
          <a:custGeom>
            <a:avLst/>
            <a:gdLst/>
            <a:ahLst/>
            <a:cxnLst/>
            <a:rect l="l" t="t" r="r" b="b"/>
            <a:pathLst>
              <a:path w="5077968" h="0">
                <a:moveTo>
                  <a:pt x="0" y="0"/>
                </a:moveTo>
                <a:lnTo>
                  <a:pt x="5077968" y="0"/>
                </a:lnTo>
              </a:path>
            </a:pathLst>
          </a:custGeom>
          <a:ln w="13716">
            <a:solidFill>
              <a:srgbClr val="28385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bk object 36"/>
          <p:cNvSpPr/>
          <p:nvPr/>
        </p:nvSpPr>
        <p:spPr>
          <a:xfrm>
            <a:off x="5747765" y="1810512"/>
            <a:ext cx="0" cy="1048512"/>
          </a:xfrm>
          <a:custGeom>
            <a:avLst/>
            <a:gdLst/>
            <a:ahLst/>
            <a:cxnLst/>
            <a:rect l="l" t="t" r="r" b="b"/>
            <a:pathLst>
              <a:path w="0" h="1048512">
                <a:moveTo>
                  <a:pt x="0" y="1048512"/>
                </a:moveTo>
                <a:lnTo>
                  <a:pt x="0" y="0"/>
                </a:lnTo>
              </a:path>
            </a:pathLst>
          </a:custGeom>
          <a:ln w="13716">
            <a:solidFill>
              <a:srgbClr val="2838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4747" y="3217974"/>
            <a:ext cx="9743270" cy="8269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8362" y="2766948"/>
            <a:ext cx="10196040" cy="36231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540" y="7039356"/>
            <a:ext cx="3421684" cy="3784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38" y="7039356"/>
            <a:ext cx="2459335" cy="3784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8791" y="7039356"/>
            <a:ext cx="2459335" cy="3784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