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F1F40F-90F4-4C67-B1EF-76095DE34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E95CE2B-8BCF-40B6-8E62-BB5A20AF6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B6DEEE-C13E-4E0F-9A3A-95627528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4C3C-CD30-48EA-A172-9647140706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70E8B8-B670-4976-AD39-7CFDB3BEF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357DB4-CC64-4DF5-AF37-F44766E5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33A5-FA16-4AA1-A959-6AB1B991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7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9AFBF8-58ED-4244-88B1-107C7F31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E5317A1-EAC5-46D6-9818-5142F560C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432BA6-D3F0-4E6F-9559-D1969BBF0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4C3C-CD30-48EA-A172-9647140706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29DF42-EB1D-40D4-89EA-7661C0E5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2E257C-F3D9-4380-A3C2-33C6AC1A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33A5-FA16-4AA1-A959-6AB1B991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FDE8472-4545-4D6C-AB2F-36588160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57B005E-FE69-4267-B8A3-BC34EFFB4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6D4D8E-E04A-45E6-8254-AA85A8DF1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4C3C-CD30-48EA-A172-9647140706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E862230-54C9-4C50-B66B-096D362D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A30E42-8A71-498A-B120-FA9550F1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33A5-FA16-4AA1-A959-6AB1B991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1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1A0570-89BB-4FB2-830C-B1AC5189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71CDFF-EC00-4DA1-B22D-F83140CEC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3492E1-F84E-4031-BCFF-48EE6815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4C3C-CD30-48EA-A172-9647140706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CB87F5-D8FA-4FBF-80D8-156C646F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916844-D126-4058-9B40-31705618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33A5-FA16-4AA1-A959-6AB1B991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6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47328C-CB51-4858-A625-6BC9F27E0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8FDF8CE-00D7-45E7-8C44-AAC655605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7CA27EE-CFE3-4A61-98DD-F8D30595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4C3C-CD30-48EA-A172-9647140706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6DB3FA0-238D-49C2-9A9E-ED8FC9E00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FF25C2-746B-4045-BC15-49D91EFB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33A5-FA16-4AA1-A959-6AB1B991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2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65150F-AC81-4D8E-981D-51BBE179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5B7233-C4E7-4CEC-8076-7F5EF25E7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5527C8F-4D83-4F94-B48D-0A480B40E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87FCCA7-8EF0-46D0-ADDB-FFBD3387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4C3C-CD30-48EA-A172-9647140706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54782E7-D954-41FC-B587-F05314D63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7AD654-9D31-4D99-8713-2C80290A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33A5-FA16-4AA1-A959-6AB1B991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3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AFF481-3AC5-455E-8843-4075E802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6723FD0-85F1-4C65-8575-D422B6F5B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E50DDEC-AF7F-4BD7-AB2D-F1F79D70A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9551466-52B3-4C93-BFA3-F004717A2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6B581B9-646A-4561-B9CD-185DC9FFE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E1A9C63-F270-41C0-B5D3-198B0D57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4C3C-CD30-48EA-A172-9647140706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9548835-F8C6-478F-B641-DEE84A83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8345A4F-F005-4283-A33F-914F73D2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33A5-FA16-4AA1-A959-6AB1B991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4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D19AB9-264D-4A6E-9291-38396697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004BC39-4DDA-4234-ADA7-19ABFF7C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4C3C-CD30-48EA-A172-9647140706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740AD5E-FCD4-4210-8A00-CEA5CAD4D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7CCBA43-8A42-4EAC-97D6-72390A24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33A5-FA16-4AA1-A959-6AB1B991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5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9AAB6AC-C834-459E-B4EB-5BFE14C9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4C3C-CD30-48EA-A172-9647140706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2D236C9-4129-4195-885F-84453FD67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12B09E3-0341-4C85-A5FE-390CA048A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33A5-FA16-4AA1-A959-6AB1B991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9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CFC341-5C85-4D49-A5C2-9228CF9E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27B23C-E135-4168-8E00-F69AC0F2C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1811EDB-1093-455B-977A-67E46F648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76A091-04BF-486B-8186-D6CF7ABF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4C3C-CD30-48EA-A172-9647140706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46D95E-F619-4CB0-B9BB-3BF7EB41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B7B9B03-82A0-4766-B2BC-59EEEFCB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33A5-FA16-4AA1-A959-6AB1B991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650515-E21B-427B-9868-30B3D0D9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FB4B5AD-71BA-45D3-BCA7-657B10998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8B744C9-A1B8-4178-9858-CBCA5EFD6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720A093-EFA9-477B-BFA5-4EEA4741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44C3C-CD30-48EA-A172-9647140706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023BCD2-5F66-4EBC-B317-8505172B0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5FE43F9-770A-4D49-B4DC-8C4107A2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33A5-FA16-4AA1-A959-6AB1B991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0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C458BCB-53D2-4996-85E5-95DABB31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FBB58F4-1186-499F-B474-4D6866069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CC595B-38A1-4BC7-9582-D7AF650BF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44C3C-CD30-48EA-A172-9647140706B0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EB9DCF-D9F7-4B2B-A9AB-05C65F107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D3E3BB-222A-4213-903F-1E99F3BDE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233A5-FA16-4AA1-A959-6AB1B991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0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CDC966-B710-4ABB-AC6C-3BDD75797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Copper coated stainless 304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8105FF1-362D-4F01-B6B6-94D5666779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/>
              <a:t>由 </a:t>
            </a:r>
            <a:r>
              <a:rPr lang="en-US"/>
              <a:t>Max. Wuu* *</a:t>
            </a:r>
          </a:p>
        </p:txBody>
      </p:sp>
    </p:spTree>
    <p:extLst>
      <p:ext uri="{BB962C8B-B14F-4D97-AF65-F5344CB8AC3E}">
        <p14:creationId xmlns:p14="http://schemas.microsoft.com/office/powerpoint/2010/main" val="373521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2129">
            <a:extLst>
              <a:ext uri="{FF2B5EF4-FFF2-40B4-BE49-F238E27FC236}">
                <a16:creationId xmlns:a16="http://schemas.microsoft.com/office/drawing/2014/main" id="{D078FCA0-2A88-431B-8074-284A3BBD2E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2352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3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2130">
            <a:extLst>
              <a:ext uri="{FF2B5EF4-FFF2-40B4-BE49-F238E27FC236}">
                <a16:creationId xmlns:a16="http://schemas.microsoft.com/office/drawing/2014/main" id="{1F7D4E3F-9F51-46C6-991C-DC7E8430EA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21336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2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2132">
            <a:extLst>
              <a:ext uri="{FF2B5EF4-FFF2-40B4-BE49-F238E27FC236}">
                <a16:creationId xmlns:a16="http://schemas.microsoft.com/office/drawing/2014/main" id="{DD6DE41D-EC13-4294-8C78-6A6AB9DCF8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83" y="142239"/>
            <a:ext cx="6821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6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2133">
            <a:extLst>
              <a:ext uri="{FF2B5EF4-FFF2-40B4-BE49-F238E27FC236}">
                <a16:creationId xmlns:a16="http://schemas.microsoft.com/office/drawing/2014/main" id="{C998C853-05D8-4A2E-9BE2-4E313BC1E4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304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8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2123">
            <a:extLst>
              <a:ext uri="{FF2B5EF4-FFF2-40B4-BE49-F238E27FC236}">
                <a16:creationId xmlns:a16="http://schemas.microsoft.com/office/drawing/2014/main" id="{8626C31B-2117-45BE-A9C0-B2DE17BA46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50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2134">
            <a:extLst>
              <a:ext uri="{FF2B5EF4-FFF2-40B4-BE49-F238E27FC236}">
                <a16:creationId xmlns:a16="http://schemas.microsoft.com/office/drawing/2014/main" id="{7124625E-6446-4BB5-BC49-2A931A00B0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4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1139k">
            <a:extLst>
              <a:ext uri="{FF2B5EF4-FFF2-40B4-BE49-F238E27FC236}">
                <a16:creationId xmlns:a16="http://schemas.microsoft.com/office/drawing/2014/main" id="{B86C9E9E-741D-4346-B727-87A9EC76C6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0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4120 k">
            <a:extLst>
              <a:ext uri="{FF2B5EF4-FFF2-40B4-BE49-F238E27FC236}">
                <a16:creationId xmlns:a16="http://schemas.microsoft.com/office/drawing/2014/main" id="{ACD904C1-EABA-4BC8-84F9-B0EFB4CE52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7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2125">
            <a:extLst>
              <a:ext uri="{FF2B5EF4-FFF2-40B4-BE49-F238E27FC236}">
                <a16:creationId xmlns:a16="http://schemas.microsoft.com/office/drawing/2014/main" id="{6A74CD09-79A8-4619-84E4-5826FB75A1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0" y="11016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15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2126">
            <a:extLst>
              <a:ext uri="{FF2B5EF4-FFF2-40B4-BE49-F238E27FC236}">
                <a16:creationId xmlns:a16="http://schemas.microsoft.com/office/drawing/2014/main" id="{4BC8B5F1-5D1A-4148-A87C-C5AA970ADF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6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2127">
            <a:extLst>
              <a:ext uri="{FF2B5EF4-FFF2-40B4-BE49-F238E27FC236}">
                <a16:creationId xmlns:a16="http://schemas.microsoft.com/office/drawing/2014/main" id="{14D52279-5429-4345-A5A4-3650B11C1F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1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IMG_2128">
            <a:extLst>
              <a:ext uri="{FF2B5EF4-FFF2-40B4-BE49-F238E27FC236}">
                <a16:creationId xmlns:a16="http://schemas.microsoft.com/office/drawing/2014/main" id="{040D29E3-C924-45F3-A028-27AA66B4F2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6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</Words>
  <Application>Microsoft Office PowerPoint</Application>
  <PresentationFormat>寬螢幕</PresentationFormat>
  <Paragraphs>2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佈景主題</vt:lpstr>
      <vt:lpstr>Copper coated stainless 304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Copper coated stainless 304</dc:title>
  <dc:creator>Max. Wuu* *</dc:creator>
  <cp:lastModifiedBy>Max. Wuu* *</cp:lastModifiedBy>
  <cp:revision>2</cp:revision>
  <dcterms:created xsi:type="dcterms:W3CDTF">2020-11-18T05:34:46Z</dcterms:created>
  <dcterms:modified xsi:type="dcterms:W3CDTF">2020-12-02T04:37:29Z</dcterms:modified>
</cp:coreProperties>
</file>