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9200" cy="10693400"/>
  <p:notesSz cx="75692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57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39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7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2850" cy="10693400"/>
          </a:xfrm>
          <a:custGeom>
            <a:avLst/>
            <a:gdLst/>
            <a:ahLst/>
            <a:cxnLst/>
            <a:rect l="l" t="t" r="r" b="b"/>
            <a:pathLst>
              <a:path w="7562850" h="10693400">
                <a:moveTo>
                  <a:pt x="0" y="0"/>
                </a:moveTo>
                <a:lnTo>
                  <a:pt x="7562850" y="0"/>
                </a:lnTo>
                <a:lnTo>
                  <a:pt x="7562850" y="10693400"/>
                </a:lnTo>
                <a:lnTo>
                  <a:pt x="0" y="1069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470925"/>
            <a:ext cx="6146800" cy="4594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79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6975" y="10070570"/>
            <a:ext cx="2231976" cy="1505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1830502"/>
            <a:ext cx="7000875" cy="735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5450" y="7659764"/>
            <a:ext cx="5867399" cy="1581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3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spc="-5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b="1" spc="3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3000" b="1" spc="300" dirty="0">
                <a:solidFill>
                  <a:srgbClr val="FFFFFF"/>
                </a:solidFill>
                <a:latin typeface="Arial"/>
                <a:cs typeface="Arial"/>
              </a:rPr>
              <a:t> WASP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200" y="940647"/>
            <a:ext cx="4293235" cy="574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9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1000" b="1" spc="4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pub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000" b="1" spc="30" dirty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2300" y="7874904"/>
            <a:ext cx="5068570" cy="1030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99"/>
              </a:lnSpc>
            </a:pPr>
            <a:r>
              <a:rPr sz="1300" b="1" spc="1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00" b="1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13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srgbClr val="FFFFFF"/>
                </a:solidFill>
                <a:latin typeface="Arial"/>
                <a:cs typeface="Arial"/>
              </a:rPr>
              <a:t>Wasp 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300" b="1" spc="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b="1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1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b="1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00" b="1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00" b="1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upp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105" dirty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b="1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3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90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2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300" b="1" spc="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400" b="1" spc="10" dirty="0">
                <a:solidFill>
                  <a:srgbClr val="4A86E7"/>
                </a:solidFill>
                <a:latin typeface="Arial"/>
                <a:cs typeface="Arial"/>
              </a:rPr>
              <a:t>F</a:t>
            </a:r>
            <a:r>
              <a:rPr sz="1400" b="1" spc="95" dirty="0">
                <a:solidFill>
                  <a:srgbClr val="4A86E7"/>
                </a:solidFill>
                <a:latin typeface="Arial"/>
                <a:cs typeface="Arial"/>
              </a:rPr>
              <a:t>u</a:t>
            </a:r>
            <a:r>
              <a:rPr sz="1400" b="1" spc="25" dirty="0">
                <a:solidFill>
                  <a:srgbClr val="4A86E7"/>
                </a:solidFill>
                <a:latin typeface="Arial"/>
                <a:cs typeface="Arial"/>
              </a:rPr>
              <a:t>ll</a:t>
            </a:r>
            <a:r>
              <a:rPr sz="1400" b="1" spc="50" dirty="0">
                <a:solidFill>
                  <a:srgbClr val="4A86E7"/>
                </a:solidFill>
                <a:latin typeface="Arial"/>
                <a:cs typeface="Arial"/>
              </a:rPr>
              <a:t>y</a:t>
            </a:r>
            <a:r>
              <a:rPr sz="1400" b="1" spc="5" dirty="0">
                <a:solidFill>
                  <a:srgbClr val="4A86E7"/>
                </a:solidFill>
                <a:latin typeface="Arial"/>
                <a:cs typeface="Arial"/>
              </a:rPr>
              <a:t> </a:t>
            </a:r>
            <a:r>
              <a:rPr sz="1400" b="1" spc="105" dirty="0">
                <a:solidFill>
                  <a:srgbClr val="4A86E7"/>
                </a:solidFill>
                <a:latin typeface="Arial"/>
                <a:cs typeface="Arial"/>
              </a:rPr>
              <a:t>N</a:t>
            </a:r>
            <a:r>
              <a:rPr sz="1400" b="1" spc="125" dirty="0">
                <a:solidFill>
                  <a:srgbClr val="4A86E7"/>
                </a:solidFill>
                <a:latin typeface="Arial"/>
                <a:cs typeface="Arial"/>
              </a:rPr>
              <a:t>D</a:t>
            </a:r>
            <a:r>
              <a:rPr sz="1400" b="1" spc="90" dirty="0">
                <a:solidFill>
                  <a:srgbClr val="4A86E7"/>
                </a:solidFill>
                <a:latin typeface="Arial"/>
                <a:cs typeface="Arial"/>
              </a:rPr>
              <a:t>A</a:t>
            </a:r>
            <a:r>
              <a:rPr sz="1400" b="1" spc="60" dirty="0">
                <a:solidFill>
                  <a:srgbClr val="4A86E7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4A86E7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4A86E7"/>
                </a:solidFill>
                <a:latin typeface="Arial"/>
                <a:cs typeface="Arial"/>
              </a:rPr>
              <a:t>c</a:t>
            </a:r>
            <a:r>
              <a:rPr sz="1400" b="1" spc="50" dirty="0">
                <a:solidFill>
                  <a:srgbClr val="4A86E7"/>
                </a:solidFill>
                <a:latin typeface="Arial"/>
                <a:cs typeface="Arial"/>
              </a:rPr>
              <a:t>o</a:t>
            </a:r>
            <a:r>
              <a:rPr sz="1400" b="1" spc="204" dirty="0">
                <a:solidFill>
                  <a:srgbClr val="4A86E7"/>
                </a:solidFill>
                <a:latin typeface="Arial"/>
                <a:cs typeface="Arial"/>
              </a:rPr>
              <a:t>m</a:t>
            </a:r>
            <a:r>
              <a:rPr sz="1400" b="1" spc="95" dirty="0">
                <a:solidFill>
                  <a:srgbClr val="4A86E7"/>
                </a:solidFill>
                <a:latin typeface="Arial"/>
                <a:cs typeface="Arial"/>
              </a:rPr>
              <a:t>p</a:t>
            </a:r>
            <a:r>
              <a:rPr sz="1400" b="1" spc="25" dirty="0">
                <a:solidFill>
                  <a:srgbClr val="4A86E7"/>
                </a:solidFill>
                <a:latin typeface="Arial"/>
                <a:cs typeface="Arial"/>
              </a:rPr>
              <a:t>li</a:t>
            </a:r>
            <a:r>
              <a:rPr sz="1400" b="1" spc="70" dirty="0">
                <a:solidFill>
                  <a:srgbClr val="4A86E7"/>
                </a:solidFill>
                <a:latin typeface="Arial"/>
                <a:cs typeface="Arial"/>
              </a:rPr>
              <a:t>a</a:t>
            </a:r>
            <a:r>
              <a:rPr sz="1400" b="1" spc="105" dirty="0">
                <a:solidFill>
                  <a:srgbClr val="4A86E7"/>
                </a:solidFill>
                <a:latin typeface="Arial"/>
                <a:cs typeface="Arial"/>
              </a:rPr>
              <a:t>n</a:t>
            </a:r>
            <a:r>
              <a:rPr sz="1400" b="1" spc="135" dirty="0">
                <a:solidFill>
                  <a:srgbClr val="4A86E7"/>
                </a:solidFill>
                <a:latin typeface="Arial"/>
                <a:cs typeface="Arial"/>
              </a:rPr>
              <a:t>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349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9350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4350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000" y="9836150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000" y="10394950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0" y="10028296"/>
            <a:ext cx="3524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F4872C-0300-2F3B-E4B1-FCEDBD0D32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271703"/>
            <a:ext cx="437197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3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spc="-5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b="1" spc="3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3000" b="1" spc="300" dirty="0">
                <a:solidFill>
                  <a:srgbClr val="FFFFFF"/>
                </a:solidFill>
                <a:latin typeface="Arial"/>
                <a:cs typeface="Arial"/>
              </a:rPr>
              <a:t>WASP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940647"/>
            <a:ext cx="6239510" cy="864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0">
              <a:lnSpc>
                <a:spcPct val="100000"/>
              </a:lnSpc>
            </a:pPr>
            <a:r>
              <a:rPr sz="1700" spc="1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7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5"/>
              </a:spcBef>
            </a:pP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9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1000" b="1" spc="4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pub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000" b="1" spc="30" dirty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0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 dirty="0">
              <a:latin typeface="Arial"/>
              <a:cs typeface="Arial"/>
            </a:endParaRPr>
          </a:p>
          <a:p>
            <a:pPr marL="12700" marR="288290">
              <a:lnSpc>
                <a:spcPct val="116799"/>
              </a:lnSpc>
              <a:spcBef>
                <a:spcPts val="114"/>
              </a:spcBef>
            </a:pP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1100" b="1" spc="110" dirty="0">
                <a:solidFill>
                  <a:srgbClr val="FFFFFF"/>
                </a:solidFill>
                <a:latin typeface="Arial"/>
                <a:cs typeface="Arial"/>
              </a:rPr>
              <a:t> WASP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ﬁ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 marR="218440">
              <a:lnSpc>
                <a:spcPct val="116799"/>
              </a:lnSpc>
            </a:pP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9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269875">
              <a:lnSpc>
                <a:spcPct val="116799"/>
              </a:lnSpc>
            </a:pP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2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786765">
              <a:lnSpc>
                <a:spcPct val="116799"/>
              </a:lnSpc>
            </a:pP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ﬁ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8"/>
              </a:spcBef>
            </a:pPr>
            <a:endParaRPr sz="900" dirty="0"/>
          </a:p>
          <a:p>
            <a:pPr marL="469900" indent="-228600">
              <a:lnSpc>
                <a:spcPct val="100000"/>
              </a:lnSpc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n ﬁ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11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1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8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marR="196850" indent="-228600">
              <a:lnSpc>
                <a:spcPct val="116799"/>
              </a:lnSpc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nk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1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25"/>
              </a:spcBef>
            </a:pPr>
            <a:r>
              <a:rPr sz="9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i="1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band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i="1" spc="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i="1" spc="70" dirty="0">
                <a:solidFill>
                  <a:srgbClr val="FFFFFF"/>
                </a:solidFill>
                <a:latin typeface="Arial"/>
                <a:cs typeface="Arial"/>
              </a:rPr>
              <a:t>ailabl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900" i="1" spc="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i="1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-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7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900" i="1" spc="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900" i="1" spc="80" dirty="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sz="900" i="1" spc="11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7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900" b="1" i="1" spc="10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900" b="1" i="1" spc="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7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i="1" spc="35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3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900" b="1" i="1" spc="10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900" b="1" i="1" spc="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i="1" spc="7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i="1" spc="35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900" i="1" spc="105" dirty="0">
                <a:solidFill>
                  <a:srgbClr val="FFFFFF"/>
                </a:solidFill>
                <a:latin typeface="Arial"/>
                <a:cs typeface="Arial"/>
              </a:rPr>
              <a:t>band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75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9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20"/>
              </a:spcBef>
              <a:tabLst>
                <a:tab pos="469265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●	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88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8 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ﬂ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b="1" spc="14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100" b="1" spc="11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ﬁ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2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marR="40640" indent="-228600">
              <a:lnSpc>
                <a:spcPct val="116799"/>
              </a:lnSpc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1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0000</a:t>
            </a:r>
            <a:r>
              <a:rPr sz="1100" b="1" spc="-1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marR="262890" indent="-228600">
              <a:lnSpc>
                <a:spcPct val="116799"/>
              </a:lnSpc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ﬂ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1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/M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-1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b="1" spc="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??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b="1" spc="-8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●"/>
              <a:tabLst>
                <a:tab pos="46926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100" dirty="0">
              <a:latin typeface="Arial"/>
              <a:cs typeface="Arial"/>
            </a:endParaRPr>
          </a:p>
          <a:p>
            <a:pPr marL="927100" lvl="1" indent="-228600">
              <a:lnSpc>
                <a:spcPct val="100000"/>
              </a:lnSpc>
              <a:spcBef>
                <a:spcPts val="220"/>
              </a:spcBef>
              <a:buClr>
                <a:srgbClr val="FFFFFF"/>
              </a:buClr>
              <a:buFont typeface="Arial"/>
              <a:buChar char="○"/>
              <a:tabLst>
                <a:tab pos="926465" algn="l"/>
              </a:tabLst>
            </a:pP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b="1" spc="1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  <a:p>
            <a:pPr lvl="1">
              <a:lnSpc>
                <a:spcPts val="500"/>
              </a:lnSpc>
              <a:spcBef>
                <a:spcPts val="4"/>
              </a:spcBef>
              <a:buClr>
                <a:srgbClr val="FFFFFF"/>
              </a:buClr>
              <a:buFont typeface="Arial"/>
              <a:buChar char="○"/>
            </a:pPr>
            <a:endParaRPr sz="500" dirty="0"/>
          </a:p>
          <a:p>
            <a:pPr marL="927100" lvl="1" indent="-228600">
              <a:lnSpc>
                <a:spcPct val="100000"/>
              </a:lnSpc>
              <a:buClr>
                <a:srgbClr val="FFFFFF"/>
              </a:buClr>
              <a:buFont typeface="Arial"/>
              <a:buChar char="○"/>
              <a:tabLst>
                <a:tab pos="926465" algn="l"/>
              </a:tabLst>
            </a:pP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1100" b="1" spc="10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b="1" spc="9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349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9350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4350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00" y="9836150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000" y="10394950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" y="10028296"/>
            <a:ext cx="352425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3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spc="-5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b="1" spc="3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3000" b="1" spc="300" dirty="0">
                <a:solidFill>
                  <a:srgbClr val="FFFFFF"/>
                </a:solidFill>
                <a:latin typeface="Arial"/>
                <a:cs typeface="Arial"/>
              </a:rPr>
              <a:t> WASP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940647"/>
            <a:ext cx="4331335" cy="1026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0">
              <a:lnSpc>
                <a:spcPct val="100000"/>
              </a:lnSpc>
            </a:pPr>
            <a:r>
              <a:rPr sz="1700" spc="1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5"/>
              </a:spcBef>
            </a:pP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9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1000" b="1" spc="4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pub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000" b="1" spc="30" dirty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5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349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9350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4350" y="9829800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00" y="9836150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000" y="10394950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850" y="2020109"/>
            <a:ext cx="5095875" cy="671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" y="10028296"/>
            <a:ext cx="352425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83259"/>
            <a:ext cx="7562850" cy="666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3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spc="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spc="-5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b="1" spc="1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b="1" spc="3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3000" b="1" spc="300" dirty="0">
                <a:solidFill>
                  <a:srgbClr val="FFFFFF"/>
                </a:solidFill>
                <a:latin typeface="Arial"/>
                <a:cs typeface="Arial"/>
              </a:rPr>
              <a:t> WASP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940648"/>
            <a:ext cx="4331335" cy="1026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0">
              <a:lnSpc>
                <a:spcPct val="100000"/>
              </a:lnSpc>
            </a:pPr>
            <a:r>
              <a:rPr sz="1700" spc="1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1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700" spc="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5"/>
              </a:spcBef>
            </a:pP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9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1000" b="1" spc="4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pub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000" b="1" spc="30" dirty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00" b="1" spc="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0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00" b="1" spc="6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00" b="1" spc="2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00" b="1" spc="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5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3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044625"/>
            <a:ext cx="480059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99"/>
              </a:lnSpc>
            </a:pP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XXXX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ZZZZ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7500" y="2072788"/>
            <a:ext cx="4005579" cy="573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349" y="9829796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9350" y="9829796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4350" y="9829796"/>
            <a:ext cx="0" cy="571499"/>
          </a:xfrm>
          <a:custGeom>
            <a:avLst/>
            <a:gdLst/>
            <a:ahLst/>
            <a:cxnLst/>
            <a:rect l="l" t="t" r="r" b="b"/>
            <a:pathLst>
              <a:path h="571499">
                <a:moveTo>
                  <a:pt x="0" y="0"/>
                </a:moveTo>
                <a:lnTo>
                  <a:pt x="0" y="5714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000" y="9836146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000" y="10394946"/>
            <a:ext cx="6603999" cy="0"/>
          </a:xfrm>
          <a:custGeom>
            <a:avLst/>
            <a:gdLst/>
            <a:ahLst/>
            <a:cxnLst/>
            <a:rect l="l" t="t" r="r" b="b"/>
            <a:pathLst>
              <a:path w="6603999">
                <a:moveTo>
                  <a:pt x="0" y="0"/>
                </a:moveTo>
                <a:lnTo>
                  <a:pt x="660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0" y="10028293"/>
            <a:ext cx="352425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i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g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M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f</a:t>
            </a:r>
            <a:r>
              <a:rPr sz="900" spc="30" dirty="0">
                <a:solidFill>
                  <a:srgbClr val="B6B6B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0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r>
              <a:rPr sz="900" spc="45" dirty="0">
                <a:solidFill>
                  <a:srgbClr val="B6B6B6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d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B6B6B6"/>
                </a:solidFill>
                <a:latin typeface="Arial"/>
                <a:cs typeface="Arial"/>
              </a:rPr>
              <a:t>in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B6B6B6"/>
                </a:solidFill>
                <a:latin typeface="Arial"/>
                <a:cs typeface="Arial"/>
              </a:rPr>
              <a:t>t</a:t>
            </a:r>
            <a:r>
              <a:rPr sz="900" spc="105" dirty="0">
                <a:solidFill>
                  <a:srgbClr val="B6B6B6"/>
                </a:solidFill>
                <a:latin typeface="Arial"/>
                <a:cs typeface="Arial"/>
              </a:rPr>
              <a:t>h</a:t>
            </a:r>
            <a:r>
              <a:rPr sz="900" spc="4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B6B6B6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B6B6B6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480</Words>
  <Application>Microsoft Office PowerPoint</Application>
  <PresentationFormat>Custom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MRK1-8 WASP</vt:lpstr>
      <vt:lpstr>MRK1-8WASP</vt:lpstr>
      <vt:lpstr>MRK1-8 WASP</vt:lpstr>
      <vt:lpstr>MRK1-8 WASP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MRK1-8 LIBERATOR Datasheet</dc:title>
  <dc:creator>Admin</dc:creator>
  <cp:lastModifiedBy>Asian Dragon International Rob Sullivan</cp:lastModifiedBy>
  <cp:revision>1</cp:revision>
  <dcterms:created xsi:type="dcterms:W3CDTF">2024-07-15T20:10:18Z</dcterms:created>
  <dcterms:modified xsi:type="dcterms:W3CDTF">2024-07-15T13:21:21Z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2024-07-15T00:00:00Z</vt:filetime>
  </property>
  <property fmtid="{D5CDD505-2E9C-101B-9397-08002B2CF9AE}" pid="3" name="LastSaved">
    <vt:filetime>2024-07-15T00:00:00Z</vt:filetime>
  </property>
</Properties>
</file>