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7749"/>
    <a:srgbClr val="8D7B4C"/>
    <a:srgbClr val="936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>
      <p:cViewPr>
        <p:scale>
          <a:sx n="275" d="100"/>
          <a:sy n="275" d="100"/>
        </p:scale>
        <p:origin x="144" y="-7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907-EAF4-8842-BB6D-BA52FF63BF9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1F3-FC88-2548-A0E6-2C2E1A0A7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2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907-EAF4-8842-BB6D-BA52FF63BF9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1F3-FC88-2548-A0E6-2C2E1A0A7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4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907-EAF4-8842-BB6D-BA52FF63BF9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1F3-FC88-2548-A0E6-2C2E1A0A7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4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907-EAF4-8842-BB6D-BA52FF63BF9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1F3-FC88-2548-A0E6-2C2E1A0A7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5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907-EAF4-8842-BB6D-BA52FF63BF9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1F3-FC88-2548-A0E6-2C2E1A0A7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907-EAF4-8842-BB6D-BA52FF63BF9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1F3-FC88-2548-A0E6-2C2E1A0A7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9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907-EAF4-8842-BB6D-BA52FF63BF9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1F3-FC88-2548-A0E6-2C2E1A0A7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7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907-EAF4-8842-BB6D-BA52FF63BF9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1F3-FC88-2548-A0E6-2C2E1A0A7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7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907-EAF4-8842-BB6D-BA52FF63BF9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1F3-FC88-2548-A0E6-2C2E1A0A7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6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907-EAF4-8842-BB6D-BA52FF63BF9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1F3-FC88-2548-A0E6-2C2E1A0A7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8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907-EAF4-8842-BB6D-BA52FF63BF9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01F3-FC88-2548-A0E6-2C2E1A0A7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708907-EAF4-8842-BB6D-BA52FF63BF9F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2301F3-FC88-2548-A0E6-2C2E1A0A7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1172A-E814-8F97-76CD-84C77249A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40" t="20014"/>
          <a:stretch/>
        </p:blipFill>
        <p:spPr bwMode="auto">
          <a:xfrm>
            <a:off x="1" y="-120916"/>
            <a:ext cx="10063138" cy="8018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7813B5-8C03-2E2E-693C-6412177183CE}"/>
              </a:ext>
            </a:extLst>
          </p:cNvPr>
          <p:cNvSpPr/>
          <p:nvPr/>
        </p:nvSpPr>
        <p:spPr>
          <a:xfrm>
            <a:off x="503382" y="4793673"/>
            <a:ext cx="1731818" cy="1251527"/>
          </a:xfrm>
          <a:prstGeom prst="rect">
            <a:avLst/>
          </a:prstGeom>
          <a:solidFill>
            <a:srgbClr val="8977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3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Porter</dc:creator>
  <cp:lastModifiedBy>Michael Porter</cp:lastModifiedBy>
  <cp:revision>1</cp:revision>
  <dcterms:created xsi:type="dcterms:W3CDTF">2024-10-08T18:05:37Z</dcterms:created>
  <dcterms:modified xsi:type="dcterms:W3CDTF">2024-10-08T18:10:19Z</dcterms:modified>
</cp:coreProperties>
</file>