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935B-87DF-473E-91CF-DFD82B5CE95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9D4AB-9541-412E-913E-8D5BC44A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D5B1-2FC8-7515-D287-AF9BF919D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17894-B14D-CD34-4B9E-C08A8C075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EA00-6518-07F4-6E38-BB294CC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67D3-5A91-AE6C-81D2-5C52648F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FD71-A46B-8287-48BE-291F3285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32DA-4009-A009-8AB6-BEB64F78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7C64F-C1F1-2DC9-1063-6CC8E67E1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1785F-EB5B-E095-DA73-F4945E90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CCA3-6C09-1F4F-C0B3-00565EE7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054C-58BC-AA0E-8CD3-6855F2BE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EC113-3CAC-17AA-11BB-C0BACA5C3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802C7-832E-62EF-BC12-CD3F6BA76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DEB4-E454-6EBC-1E47-DF992A16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AE5F-AE01-3ABD-0C79-956D31D5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24281-CFF1-028F-422A-258BE584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33ED-ED30-3595-6310-EFF1AD6B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9D0F4-E96A-9E77-869E-6873E247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8A8DF-DB23-7A9E-F006-6FE22E50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029C-EE52-48D0-BF43-84F7E7FD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551F2-F4E2-9AF2-D744-D8E3F830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343F-7137-18DC-7666-E96D71AC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13588-A5B3-CD95-2E88-546A8AFA1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7C577-620D-1BCC-928C-5A46DB1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4FDE-FFD7-5952-DFD8-63A78B2F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0F28-28C8-6C69-2466-0ED71B3F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D665-D46D-4BF2-D212-C5255933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FB55-9AF6-41B0-EB31-BD0D32341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4BD34-E14D-B846-5FA3-500DD432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91C86-4129-7206-A39B-25054796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FFB14-4530-C1E4-3C50-46A736A0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1BAAC-99FE-144F-B28F-173A82FB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7F95-1620-88B1-3003-6A9199BC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8DF8D-5659-999F-3635-F76BB247E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79F9-3500-6487-8751-2DD1D54FB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20B1-8613-5B65-8C02-3A1E314DA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25E32-A0A2-FEF5-EAEB-89F1FDF11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414C57-5294-08DD-1566-0151A3D1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4C880-BA09-869F-DA51-7DD33880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C12DD-C24F-EE21-EF36-60328EF9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EEE4-3436-6676-6478-580FEEB2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A2514-A623-D673-8A53-EE97B8D2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B8114-E2D9-F8B2-E91D-54C2A0CB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2E094-34D8-1CEA-79B9-53C6F73C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EDC9-C9B6-21B3-B7A3-C05A557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6E787-B014-0805-5C7E-CDAA1A06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1E20B-94C4-F9D6-2ACA-15FFC389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1463-0631-C679-5168-C3DFDC9F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B5B3-9EEE-CA72-F07E-A9C1ACA8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2F317-CD4F-B7C0-1720-99EDA8431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A838D-2780-9798-983D-4DC9862F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5CB07-3FFC-87FF-3A50-B7D48C9A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DD11E-2419-4916-0914-D501BB5C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85DF-660E-A29F-75D4-9D24C560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CDA36-96A2-AE6A-C4F2-218B66B95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E512-81A5-AA66-9DEB-71A70F748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7AA0A-C21F-B21E-C88A-D2549152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4AF40-E2BE-DA06-609B-7211FA19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257EC-02D8-16BB-7465-EFE1EF20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A8153-8BF9-2AC3-6AFA-F038FA0D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F54B-9F82-BBEB-E69A-0D49E363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A08D-6A92-C355-58D0-4AFEA0D1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0812-A0A7-4CB9-A3F9-A1D8E7E7ED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FBC90-F77D-561A-4C1C-3D9F0872E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79AA2-6122-79A7-AFC7-F73E2B2D4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E132-A453-471A-B6AF-E091330E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ACDEA-A659-50A7-3A88-A52FA692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0" y="768831"/>
            <a:ext cx="1461121" cy="3487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268A9-F0A6-4088-91BC-71BF436B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54" y="768831"/>
            <a:ext cx="1437969" cy="3487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B4D31-5E61-3587-2803-2DFFD0A2C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986" y="768831"/>
            <a:ext cx="1526565" cy="3487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4D1914-5926-8801-7E71-45526D562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614" y="768831"/>
            <a:ext cx="1439572" cy="34875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A765C7-7155-F7DD-8C9E-11757903E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935" y="1889562"/>
            <a:ext cx="1316847" cy="29177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42D64D-E916-4FAF-6B05-6A8C152F8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845" y="1889562"/>
            <a:ext cx="1369709" cy="29177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5D98D3-76FE-63D8-5988-8295980D5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9617" y="1889562"/>
            <a:ext cx="1365916" cy="29177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B686BC-39D7-E475-5939-C23CE64AAA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9596" y="1889562"/>
            <a:ext cx="1337733" cy="2917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B332F-5372-62C3-235C-7994C8D453E1}"/>
              </a:ext>
            </a:extLst>
          </p:cNvPr>
          <p:cNvSpPr txBox="1">
            <a:spLocks/>
          </p:cNvSpPr>
          <p:nvPr/>
        </p:nvSpPr>
        <p:spPr>
          <a:xfrm>
            <a:off x="9474" y="195303"/>
            <a:ext cx="11858625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Dove Body Wash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231B9-8DA6-D097-E50D-7DBAD9BA11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46" y="4421075"/>
            <a:ext cx="6281479" cy="1274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EEA38-6B9E-4738-A4A1-54DB5D0B49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6109" y="4954596"/>
            <a:ext cx="5029200" cy="173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C6499E-297B-F64E-16CD-9F89CC47EF0A}"/>
              </a:ext>
            </a:extLst>
          </p:cNvPr>
          <p:cNvSpPr txBox="1"/>
          <p:nvPr/>
        </p:nvSpPr>
        <p:spPr>
          <a:xfrm rot="20580526">
            <a:off x="2107379" y="5874160"/>
            <a:ext cx="229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Lato" panose="020F0502020204030203" pitchFamily="34" charset="0"/>
              </a:rPr>
              <a:t>AVAILABLE NOW!</a:t>
            </a:r>
          </a:p>
        </p:txBody>
      </p:sp>
    </p:spTree>
    <p:extLst>
      <p:ext uri="{BB962C8B-B14F-4D97-AF65-F5344CB8AC3E}">
        <p14:creationId xmlns:p14="http://schemas.microsoft.com/office/powerpoint/2010/main" val="87180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Purchasing Manager</cp:lastModifiedBy>
  <cp:revision>11</cp:revision>
  <cp:lastPrinted>2024-08-05T21:44:03Z</cp:lastPrinted>
  <dcterms:created xsi:type="dcterms:W3CDTF">2024-05-24T15:26:52Z</dcterms:created>
  <dcterms:modified xsi:type="dcterms:W3CDTF">2024-11-18T21:49:58Z</dcterms:modified>
  <cp:category/>
</cp:coreProperties>
</file>